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p+SxdSKhPjc42ShRznqBsQ==" hashData="0qx+F3GbpMlITyISBetZ88yYzM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7" d="100"/>
          <a:sy n="37" d="100"/>
        </p:scale>
        <p:origin x="-2094" y="-15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9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7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3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1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8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2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3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3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2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4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3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1226-24EA-4B5D-9E2B-99C35CE1060C}" type="datetimeFigureOut">
              <a:rPr lang="tr-TR" smtClean="0"/>
              <a:t>19.02.2016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FBEC-58AB-4DA6-9EF3-B429512526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33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V4sXxhHH1TENx4I-zjwz6g" TargetMode="External"/><Relationship Id="rId3" Type="http://schemas.openxmlformats.org/officeDocument/2006/relationships/image" Target="../media/image39.gif"/><Relationship Id="rId7" Type="http://schemas.openxmlformats.org/officeDocument/2006/relationships/hyperlink" Target="https://plus.google.com/u/0/+mustafata%C5%9Fk%C4%B1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mustafataskin06/" TargetMode="External"/><Relationship Id="rId5" Type="http://schemas.openxmlformats.org/officeDocument/2006/relationships/image" Target="../media/image41.png"/><Relationship Id="rId10" Type="http://schemas.openxmlformats.org/officeDocument/2006/relationships/hyperlink" Target="http://mustafataskin.weebly.com/" TargetMode="External"/><Relationship Id="rId4" Type="http://schemas.openxmlformats.org/officeDocument/2006/relationships/image" Target="../media/image40.jpeg"/><Relationship Id="rId9" Type="http://schemas.openxmlformats.org/officeDocument/2006/relationships/hyperlink" Target="mailto:mustaskin06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716" y="2614908"/>
            <a:ext cx="6878568" cy="141684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-1656184" y="601025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AKIŞINDA İZLENEBİLİR…</a:t>
            </a:r>
            <a:endParaRPr lang="tr-T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  <p:sndAc>
          <p:stSnd loop="1">
            <p:snd r:embed="rId2" name="EVITA (Broadway) - And the Money Kept Rolling In (2012 Tony Awards).wav"/>
          </p:stSnd>
        </p:sndAc>
      </p:transition>
    </mc:Choice>
    <mc:Fallback xmlns="">
      <p:transition spd="slow" advTm="10000">
        <p:split orient="vert"/>
        <p:sndAc>
          <p:stSnd loop="1">
            <p:snd r:embed="rId5" name="EVITA (Broadway) - And the Money Kept Rolling In (2012 Tony Awards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4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9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1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1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3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2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1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6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7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7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5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7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6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2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4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6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4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3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6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7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5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8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2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611560" y="5445223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1-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Broadway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2-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Lüküs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Hayat – Hurşit Yenigün</a:t>
            </a:r>
          </a:p>
          <a:p>
            <a:endParaRPr lang="tr-T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      :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Magarica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Onedio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Editörü</a:t>
            </a:r>
            <a:endParaRPr lang="tr-T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38" y="6453336"/>
            <a:ext cx="490538" cy="2143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01" y="1264146"/>
            <a:ext cx="5255797" cy="35936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043192"/>
            <a:ext cx="2915558" cy="1247904"/>
          </a:xfrm>
          <a:prstGeom prst="rect">
            <a:avLst/>
          </a:prstGeom>
        </p:spPr>
      </p:pic>
      <p:sp>
        <p:nvSpPr>
          <p:cNvPr id="6" name="Yuvarlatılmış Dikdörtgen 5">
            <a:hlinkClick r:id="rId6"/>
          </p:cNvPr>
          <p:cNvSpPr/>
          <p:nvPr/>
        </p:nvSpPr>
        <p:spPr>
          <a:xfrm>
            <a:off x="5364088" y="5733256"/>
            <a:ext cx="43204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>
            <a:hlinkClick r:id="rId7"/>
          </p:cNvPr>
          <p:cNvSpPr/>
          <p:nvPr/>
        </p:nvSpPr>
        <p:spPr>
          <a:xfrm>
            <a:off x="5940152" y="5733256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hlinkClick r:id="rId8"/>
          </p:cNvPr>
          <p:cNvSpPr/>
          <p:nvPr/>
        </p:nvSpPr>
        <p:spPr>
          <a:xfrm>
            <a:off x="6516216" y="5733256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hlinkClick r:id="rId9"/>
          </p:cNvPr>
          <p:cNvSpPr/>
          <p:nvPr/>
        </p:nvSpPr>
        <p:spPr>
          <a:xfrm>
            <a:off x="7092280" y="5733256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hlinkClick r:id="rId10"/>
          </p:cNvPr>
          <p:cNvSpPr/>
          <p:nvPr/>
        </p:nvSpPr>
        <p:spPr>
          <a:xfrm>
            <a:off x="7668344" y="5733256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1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9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1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7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2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nlü müzikalle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ünlü müzikaller</Template>
  <TotalTime>56</TotalTime>
  <Words>23</Words>
  <Application>Microsoft Office PowerPoint</Application>
  <PresentationFormat>Ekran Gösterisi (4:3)</PresentationFormat>
  <Paragraphs>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ünlü müzikaller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ünlü müzikalller</dc:title>
  <dc:subject>ünlü müzkal filmlerden seçmeler</dc:subject>
  <dc:creator>mustafa taşkın powerpoint</dc:creator>
  <dc:description>mustaskin06@gmail.com</dc:description>
  <cp:lastModifiedBy>mtaskin</cp:lastModifiedBy>
  <cp:revision>9</cp:revision>
  <dcterms:created xsi:type="dcterms:W3CDTF">2016-02-19T11:14:51Z</dcterms:created>
  <dcterms:modified xsi:type="dcterms:W3CDTF">2016-02-19T16:07:43Z</dcterms:modified>
  <cp:category>eğlence-nostalji</cp:category>
</cp:coreProperties>
</file>