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8" r:id="rId2"/>
    <p:sldId id="260" r:id="rId3"/>
    <p:sldId id="286" r:id="rId4"/>
    <p:sldId id="266" r:id="rId5"/>
    <p:sldId id="283" r:id="rId6"/>
    <p:sldId id="256" r:id="rId7"/>
    <p:sldId id="262" r:id="rId8"/>
    <p:sldId id="257" r:id="rId9"/>
    <p:sldId id="258" r:id="rId10"/>
    <p:sldId id="259" r:id="rId11"/>
    <p:sldId id="261" r:id="rId12"/>
    <p:sldId id="263" r:id="rId13"/>
    <p:sldId id="284" r:id="rId14"/>
    <p:sldId id="275" r:id="rId15"/>
    <p:sldId id="264" r:id="rId16"/>
    <p:sldId id="265" r:id="rId17"/>
    <p:sldId id="267" r:id="rId18"/>
    <p:sldId id="268" r:id="rId19"/>
    <p:sldId id="282" r:id="rId20"/>
    <p:sldId id="269" r:id="rId21"/>
    <p:sldId id="270" r:id="rId22"/>
    <p:sldId id="271" r:id="rId23"/>
    <p:sldId id="280" r:id="rId24"/>
    <p:sldId id="272" r:id="rId25"/>
    <p:sldId id="273" r:id="rId26"/>
    <p:sldId id="274" r:id="rId27"/>
    <p:sldId id="276" r:id="rId28"/>
    <p:sldId id="277" r:id="rId29"/>
    <p:sldId id="278" r:id="rId30"/>
    <p:sldId id="279" r:id="rId31"/>
    <p:sldId id="281" r:id="rId32"/>
    <p:sldId id="289" r:id="rId33"/>
    <p:sldId id="290" r:id="rId34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50000" saltData="nA2M7OsFlJEWMEYdIqEtpA" hashData="kSr5P1IJD2aOxAneqmJcC16MAxA" cryptProvider="" algIdExt="0" algIdExtSource="" cryptProviderTypeExt="0" cryptProviderTypeExtSource="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3715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>
        <p:scale>
          <a:sx n="33" d="100"/>
          <a:sy n="33" d="100"/>
        </p:scale>
        <p:origin x="-2214" y="-16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15E44-A421-4C65-84EF-BD90B15A79E3}" type="datetimeFigureOut">
              <a:rPr lang="tr-TR" smtClean="0"/>
              <a:pPr/>
              <a:t>15.03.2016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74150-B0F6-49D0-BD80-C46AF0B0B42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advTm="9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15E44-A421-4C65-84EF-BD90B15A79E3}" type="datetimeFigureOut">
              <a:rPr lang="tr-TR" smtClean="0"/>
              <a:pPr/>
              <a:t>15.03.2016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74150-B0F6-49D0-BD80-C46AF0B0B42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advTm="9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15E44-A421-4C65-84EF-BD90B15A79E3}" type="datetimeFigureOut">
              <a:rPr lang="tr-TR" smtClean="0"/>
              <a:pPr/>
              <a:t>15.03.2016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74150-B0F6-49D0-BD80-C46AF0B0B42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advTm="9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15E44-A421-4C65-84EF-BD90B15A79E3}" type="datetimeFigureOut">
              <a:rPr lang="tr-TR" smtClean="0"/>
              <a:pPr/>
              <a:t>15.03.2016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74150-B0F6-49D0-BD80-C46AF0B0B42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advTm="9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15E44-A421-4C65-84EF-BD90B15A79E3}" type="datetimeFigureOut">
              <a:rPr lang="tr-TR" smtClean="0"/>
              <a:pPr/>
              <a:t>15.03.2016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74150-B0F6-49D0-BD80-C46AF0B0B42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advTm="9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15E44-A421-4C65-84EF-BD90B15A79E3}" type="datetimeFigureOut">
              <a:rPr lang="tr-TR" smtClean="0"/>
              <a:pPr/>
              <a:t>15.03.2016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74150-B0F6-49D0-BD80-C46AF0B0B42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advTm="9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15E44-A421-4C65-84EF-BD90B15A79E3}" type="datetimeFigureOut">
              <a:rPr lang="tr-TR" smtClean="0"/>
              <a:pPr/>
              <a:t>15.03.2016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74150-B0F6-49D0-BD80-C46AF0B0B42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advTm="9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15E44-A421-4C65-84EF-BD90B15A79E3}" type="datetimeFigureOut">
              <a:rPr lang="tr-TR" smtClean="0"/>
              <a:pPr/>
              <a:t>15.03.2016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74150-B0F6-49D0-BD80-C46AF0B0B42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advTm="9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15E44-A421-4C65-84EF-BD90B15A79E3}" type="datetimeFigureOut">
              <a:rPr lang="tr-TR" smtClean="0"/>
              <a:pPr/>
              <a:t>15.03.2016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74150-B0F6-49D0-BD80-C46AF0B0B42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advTm="9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15E44-A421-4C65-84EF-BD90B15A79E3}" type="datetimeFigureOut">
              <a:rPr lang="tr-TR" smtClean="0"/>
              <a:pPr/>
              <a:t>15.03.2016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74150-B0F6-49D0-BD80-C46AF0B0B42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advTm="9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15E44-A421-4C65-84EF-BD90B15A79E3}" type="datetimeFigureOut">
              <a:rPr lang="tr-TR" smtClean="0"/>
              <a:pPr/>
              <a:t>15.03.2016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74150-B0F6-49D0-BD80-C46AF0B0B42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advTm="9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015E44-A421-4C65-84EF-BD90B15A79E3}" type="datetimeFigureOut">
              <a:rPr lang="tr-TR" smtClean="0"/>
              <a:pPr/>
              <a:t>15.03.2016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74150-B0F6-49D0-BD80-C46AF0B0B424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9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mailto:mustaskin06@gmail.com" TargetMode="External"/><Relationship Id="rId3" Type="http://schemas.openxmlformats.org/officeDocument/2006/relationships/image" Target="../media/image42.png"/><Relationship Id="rId7" Type="http://schemas.openxmlformats.org/officeDocument/2006/relationships/hyperlink" Target="https://www.youtube.com/channel/UCV4sXxhHH1TENx4I-zjwz6g" TargetMode="External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plus.google.com/u/0/+mustafata%C5%9Fk%C4%B1n" TargetMode="External"/><Relationship Id="rId5" Type="http://schemas.openxmlformats.org/officeDocument/2006/relationships/hyperlink" Target="https://www.facebook.com/mustafataskin06/" TargetMode="External"/><Relationship Id="rId4" Type="http://schemas.openxmlformats.org/officeDocument/2006/relationships/image" Target="../media/image43.jpeg"/><Relationship Id="rId9" Type="http://schemas.openxmlformats.org/officeDocument/2006/relationships/hyperlink" Target="http://mustafataskin.weebly.com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Sunu1v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 advTm="8000">
    <p:split orient="vert"/>
    <p:sndAc>
      <p:stSnd>
        <p:snd r:embed="rId2" name="Mutluluğun ve keyifin müzik hali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 descr="DSC_3924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000100" y="1057035"/>
            <a:ext cx="7143800" cy="4743930"/>
          </a:xfrm>
          <a:prstGeom prst="rect">
            <a:avLst/>
          </a:prstGeom>
          <a:ln w="63500">
            <a:solidFill>
              <a:srgbClr val="837157"/>
            </a:solidFill>
          </a:ln>
        </p:spPr>
      </p:pic>
    </p:spTree>
  </p:cSld>
  <p:clrMapOvr>
    <a:masterClrMapping/>
  </p:clrMapOvr>
  <p:transition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Resim 07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42910" y="1047971"/>
            <a:ext cx="3162304" cy="4762058"/>
          </a:xfrm>
          <a:prstGeom prst="rect">
            <a:avLst/>
          </a:prstGeom>
          <a:ln w="63500">
            <a:solidFill>
              <a:srgbClr val="837157"/>
            </a:solidFill>
          </a:ln>
        </p:spPr>
      </p:pic>
      <p:pic>
        <p:nvPicPr>
          <p:cNvPr id="3" name="2 Resim" descr="DSC_4237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143504" y="1035839"/>
            <a:ext cx="3180902" cy="4786322"/>
          </a:xfrm>
          <a:prstGeom prst="rect">
            <a:avLst/>
          </a:prstGeom>
          <a:ln w="63500">
            <a:solidFill>
              <a:srgbClr val="837157"/>
            </a:solidFill>
          </a:ln>
        </p:spPr>
      </p:pic>
    </p:spTree>
  </p:cSld>
  <p:clrMapOvr>
    <a:masterClrMapping/>
  </p:clrMapOvr>
  <p:transition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DSC_4306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000100" y="1057035"/>
            <a:ext cx="7143800" cy="4743930"/>
          </a:xfrm>
          <a:prstGeom prst="rect">
            <a:avLst/>
          </a:prstGeom>
          <a:ln w="63500">
            <a:solidFill>
              <a:srgbClr val="837157"/>
            </a:solidFill>
          </a:ln>
        </p:spPr>
      </p:pic>
    </p:spTree>
  </p:cSld>
  <p:clrMapOvr>
    <a:masterClrMapping/>
  </p:clrMapOvr>
  <p:transition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DSC_3665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914374" y="1000108"/>
            <a:ext cx="7315251" cy="4857784"/>
          </a:xfrm>
          <a:prstGeom prst="rect">
            <a:avLst/>
          </a:prstGeom>
          <a:ln w="63500">
            <a:solidFill>
              <a:srgbClr val="837157"/>
            </a:solidFill>
          </a:ln>
        </p:spPr>
      </p:pic>
    </p:spTree>
  </p:cSld>
  <p:clrMapOvr>
    <a:masterClrMapping/>
  </p:clrMapOvr>
  <p:transition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DSC_953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053678" y="1092614"/>
            <a:ext cx="7036643" cy="4672771"/>
          </a:xfrm>
          <a:prstGeom prst="rect">
            <a:avLst/>
          </a:prstGeom>
          <a:ln w="63500">
            <a:solidFill>
              <a:srgbClr val="837157"/>
            </a:solidFill>
          </a:ln>
        </p:spPr>
      </p:pic>
    </p:spTree>
  </p:cSld>
  <p:clrMapOvr>
    <a:masterClrMapping/>
  </p:clrMapOvr>
  <p:transition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DSC_481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143504" y="1062301"/>
            <a:ext cx="3143272" cy="4733397"/>
          </a:xfrm>
          <a:prstGeom prst="rect">
            <a:avLst/>
          </a:prstGeom>
          <a:ln w="63500">
            <a:solidFill>
              <a:srgbClr val="837157"/>
            </a:solidFill>
          </a:ln>
        </p:spPr>
      </p:pic>
      <p:pic>
        <p:nvPicPr>
          <p:cNvPr id="3" name="2 Resim" descr="DSC_024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57224" y="1062301"/>
            <a:ext cx="3143272" cy="4733398"/>
          </a:xfrm>
          <a:prstGeom prst="rect">
            <a:avLst/>
          </a:prstGeom>
          <a:ln w="63500">
            <a:solidFill>
              <a:srgbClr val="837157"/>
            </a:solidFill>
          </a:ln>
        </p:spPr>
      </p:pic>
    </p:spTree>
  </p:cSld>
  <p:clrMapOvr>
    <a:masterClrMapping/>
  </p:clrMapOvr>
  <p:transition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DSC_571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857356" y="922196"/>
            <a:ext cx="5429288" cy="5013608"/>
          </a:xfrm>
          <a:prstGeom prst="rect">
            <a:avLst/>
          </a:prstGeom>
          <a:ln w="63500">
            <a:solidFill>
              <a:srgbClr val="837157"/>
            </a:solidFill>
          </a:ln>
        </p:spPr>
      </p:pic>
    </p:spTree>
  </p:cSld>
  <p:clrMapOvr>
    <a:masterClrMapping/>
  </p:clrMapOvr>
  <p:transition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DSC_6434_filtered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035819" y="1077992"/>
            <a:ext cx="7072362" cy="4702016"/>
          </a:xfrm>
          <a:prstGeom prst="rect">
            <a:avLst/>
          </a:prstGeom>
          <a:ln w="63500">
            <a:solidFill>
              <a:srgbClr val="837157"/>
            </a:solidFill>
          </a:ln>
        </p:spPr>
      </p:pic>
    </p:spTree>
  </p:cSld>
  <p:clrMapOvr>
    <a:masterClrMapping/>
  </p:clrMapOvr>
  <p:transition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DSC_7113.jpg"/>
          <p:cNvPicPr>
            <a:picLocks noChangeAspect="1"/>
          </p:cNvPicPr>
          <p:nvPr/>
        </p:nvPicPr>
        <p:blipFill>
          <a:blip r:embed="rId2" cstate="screen">
            <a:lum bright="-10000" contrast="-20000"/>
          </a:blip>
          <a:stretch>
            <a:fillRect/>
          </a:stretch>
        </p:blipFill>
        <p:spPr>
          <a:xfrm>
            <a:off x="1000100" y="928670"/>
            <a:ext cx="7143800" cy="4743930"/>
          </a:xfrm>
          <a:prstGeom prst="rect">
            <a:avLst/>
          </a:prstGeom>
          <a:ln w="63500">
            <a:solidFill>
              <a:srgbClr val="837157"/>
            </a:solidFill>
          </a:ln>
        </p:spPr>
      </p:pic>
    </p:spTree>
  </p:cSld>
  <p:clrMapOvr>
    <a:masterClrMapping/>
  </p:clrMapOvr>
  <p:transition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DSC_973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968163" y="1035827"/>
            <a:ext cx="7207674" cy="4786346"/>
          </a:xfrm>
          <a:prstGeom prst="rect">
            <a:avLst/>
          </a:prstGeom>
          <a:ln w="63500">
            <a:solidFill>
              <a:srgbClr val="837157"/>
            </a:solidFill>
          </a:ln>
        </p:spPr>
      </p:pic>
    </p:spTree>
  </p:cSld>
  <p:clrMapOvr>
    <a:masterClrMapping/>
  </p:clrMapOvr>
  <p:transition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DSC_0248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978206" y="1042496"/>
            <a:ext cx="7187588" cy="4773008"/>
          </a:xfrm>
          <a:prstGeom prst="rect">
            <a:avLst/>
          </a:prstGeom>
          <a:ln w="63500">
            <a:solidFill>
              <a:srgbClr val="837157"/>
            </a:solidFill>
          </a:ln>
        </p:spPr>
      </p:pic>
    </p:spTree>
  </p:cSld>
  <p:clrMapOvr>
    <a:masterClrMapping/>
  </p:clrMapOvr>
  <p:transition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DSC_7926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071538" y="1104474"/>
            <a:ext cx="7000924" cy="4649051"/>
          </a:xfrm>
          <a:prstGeom prst="rect">
            <a:avLst/>
          </a:prstGeom>
          <a:ln w="63500">
            <a:solidFill>
              <a:srgbClr val="837157"/>
            </a:solidFill>
          </a:ln>
        </p:spPr>
      </p:pic>
    </p:spTree>
  </p:cSld>
  <p:clrMapOvr>
    <a:masterClrMapping/>
  </p:clrMapOvr>
  <p:transition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DSC_8127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914374" y="1000108"/>
            <a:ext cx="7315251" cy="4857784"/>
          </a:xfrm>
          <a:prstGeom prst="rect">
            <a:avLst/>
          </a:prstGeom>
          <a:ln w="63500">
            <a:solidFill>
              <a:srgbClr val="837157"/>
            </a:solidFill>
          </a:ln>
        </p:spPr>
      </p:pic>
    </p:spTree>
  </p:cSld>
  <p:clrMapOvr>
    <a:masterClrMapping/>
  </p:clrMapOvr>
  <p:transition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DSC_9058-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964381" y="1033315"/>
            <a:ext cx="7215238" cy="4791369"/>
          </a:xfrm>
          <a:prstGeom prst="rect">
            <a:avLst/>
          </a:prstGeom>
          <a:ln w="63500">
            <a:solidFill>
              <a:srgbClr val="837157"/>
            </a:solidFill>
          </a:ln>
        </p:spPr>
      </p:pic>
    </p:spTree>
  </p:cSld>
  <p:clrMapOvr>
    <a:masterClrMapping/>
  </p:clrMapOvr>
  <p:transition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DSC_971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85786" y="1010403"/>
            <a:ext cx="3214710" cy="4837193"/>
          </a:xfrm>
          <a:prstGeom prst="rect">
            <a:avLst/>
          </a:prstGeom>
          <a:ln w="63500">
            <a:solidFill>
              <a:srgbClr val="837157"/>
            </a:solidFill>
          </a:ln>
        </p:spPr>
      </p:pic>
      <p:pic>
        <p:nvPicPr>
          <p:cNvPr id="3" name="2 Resim" descr="DSC_9712a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000628" y="1008512"/>
            <a:ext cx="3214710" cy="4840975"/>
          </a:xfrm>
          <a:prstGeom prst="rect">
            <a:avLst/>
          </a:prstGeom>
          <a:ln w="63500">
            <a:solidFill>
              <a:srgbClr val="837157"/>
            </a:solidFill>
          </a:ln>
        </p:spPr>
      </p:pic>
    </p:spTree>
  </p:cSld>
  <p:clrMapOvr>
    <a:masterClrMapping/>
  </p:clrMapOvr>
  <p:transition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DSC_947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107257" y="1128194"/>
            <a:ext cx="6929486" cy="4601612"/>
          </a:xfrm>
          <a:prstGeom prst="rect">
            <a:avLst/>
          </a:prstGeom>
          <a:ln w="63500">
            <a:solidFill>
              <a:srgbClr val="837157"/>
            </a:solidFill>
          </a:ln>
        </p:spPr>
      </p:pic>
    </p:spTree>
  </p:cSld>
  <p:clrMapOvr>
    <a:masterClrMapping/>
  </p:clrMapOvr>
  <p:transition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DSC_9526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57224" y="1064150"/>
            <a:ext cx="3143272" cy="4729700"/>
          </a:xfrm>
          <a:prstGeom prst="rect">
            <a:avLst/>
          </a:prstGeom>
          <a:ln w="63500">
            <a:solidFill>
              <a:srgbClr val="837157"/>
            </a:solidFill>
          </a:ln>
        </p:spPr>
      </p:pic>
      <p:pic>
        <p:nvPicPr>
          <p:cNvPr id="3" name="2 Resim" descr="DSC_9537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143504" y="1062301"/>
            <a:ext cx="3143272" cy="4733398"/>
          </a:xfrm>
          <a:prstGeom prst="rect">
            <a:avLst/>
          </a:prstGeom>
          <a:ln w="63500">
            <a:solidFill>
              <a:srgbClr val="837157"/>
            </a:solidFill>
          </a:ln>
        </p:spPr>
      </p:pic>
    </p:spTree>
  </p:cSld>
  <p:clrMapOvr>
    <a:masterClrMapping/>
  </p:clrMapOvr>
  <p:transition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DSC_954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57224" y="1064150"/>
            <a:ext cx="3143272" cy="4729700"/>
          </a:xfrm>
          <a:prstGeom prst="rect">
            <a:avLst/>
          </a:prstGeom>
          <a:ln w="63500">
            <a:solidFill>
              <a:srgbClr val="837157"/>
            </a:solidFill>
          </a:ln>
        </p:spPr>
      </p:pic>
      <p:pic>
        <p:nvPicPr>
          <p:cNvPr id="3" name="2 Resim" descr="DSC_9638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143504" y="1062301"/>
            <a:ext cx="3143272" cy="4733398"/>
          </a:xfrm>
          <a:prstGeom prst="rect">
            <a:avLst/>
          </a:prstGeom>
          <a:ln w="63500">
            <a:solidFill>
              <a:srgbClr val="837157"/>
            </a:solidFill>
          </a:ln>
        </p:spPr>
      </p:pic>
    </p:spTree>
  </p:cSld>
  <p:clrMapOvr>
    <a:masterClrMapping/>
  </p:clrMapOvr>
  <p:transition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DSC_954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92943" y="985876"/>
            <a:ext cx="7358114" cy="4886248"/>
          </a:xfrm>
          <a:prstGeom prst="rect">
            <a:avLst/>
          </a:prstGeom>
          <a:ln w="63500">
            <a:solidFill>
              <a:srgbClr val="837157"/>
            </a:solidFill>
          </a:ln>
        </p:spPr>
      </p:pic>
    </p:spTree>
  </p:cSld>
  <p:clrMapOvr>
    <a:masterClrMapping/>
  </p:clrMapOvr>
  <p:transition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DSC_9668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021951" y="1071546"/>
            <a:ext cx="7100097" cy="4714908"/>
          </a:xfrm>
          <a:prstGeom prst="rect">
            <a:avLst/>
          </a:prstGeom>
          <a:ln w="63500">
            <a:solidFill>
              <a:srgbClr val="837157"/>
            </a:solidFill>
          </a:ln>
        </p:spPr>
      </p:pic>
    </p:spTree>
  </p:cSld>
  <p:clrMapOvr>
    <a:masterClrMapping/>
  </p:clrMapOvr>
  <p:transition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DSC_966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964381" y="1033315"/>
            <a:ext cx="7215238" cy="4791369"/>
          </a:xfrm>
          <a:prstGeom prst="rect">
            <a:avLst/>
          </a:prstGeom>
          <a:ln w="63500">
            <a:solidFill>
              <a:srgbClr val="837157"/>
            </a:solidFill>
          </a:ln>
        </p:spPr>
      </p:pic>
    </p:spTree>
  </p:cSld>
  <p:clrMapOvr>
    <a:masterClrMapping/>
  </p:clrMapOvr>
  <p:transition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Resim" descr="DSC_6988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92943" y="985876"/>
            <a:ext cx="7358114" cy="4886248"/>
          </a:xfrm>
          <a:prstGeom prst="rect">
            <a:avLst/>
          </a:prstGeom>
          <a:ln w="63500">
            <a:solidFill>
              <a:srgbClr val="837157"/>
            </a:solidFill>
          </a:ln>
        </p:spPr>
      </p:pic>
    </p:spTree>
  </p:cSld>
  <p:clrMapOvr>
    <a:masterClrMapping/>
  </p:clrMapOvr>
  <p:transition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DSC_970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928662" y="1009596"/>
            <a:ext cx="7286676" cy="4838808"/>
          </a:xfrm>
          <a:prstGeom prst="rect">
            <a:avLst/>
          </a:prstGeom>
          <a:ln w="63500">
            <a:solidFill>
              <a:srgbClr val="837157"/>
            </a:solidFill>
          </a:ln>
        </p:spPr>
      </p:pic>
    </p:spTree>
  </p:cSld>
  <p:clrMapOvr>
    <a:masterClrMapping/>
  </p:clrMapOvr>
  <p:transition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DSC_9717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85786" y="1008512"/>
            <a:ext cx="3214710" cy="4840975"/>
          </a:xfrm>
          <a:prstGeom prst="rect">
            <a:avLst/>
          </a:prstGeom>
          <a:ln w="63500">
            <a:solidFill>
              <a:srgbClr val="837157"/>
            </a:solidFill>
          </a:ln>
        </p:spPr>
      </p:pic>
      <p:pic>
        <p:nvPicPr>
          <p:cNvPr id="3" name="2 Resim" descr="DSC_9722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143504" y="1000108"/>
            <a:ext cx="3228394" cy="4857784"/>
          </a:xfrm>
          <a:prstGeom prst="rect">
            <a:avLst/>
          </a:prstGeom>
          <a:ln w="63500">
            <a:solidFill>
              <a:srgbClr val="837157"/>
            </a:solidFill>
          </a:ln>
        </p:spPr>
      </p:pic>
    </p:spTree>
  </p:cSld>
  <p:clrMapOvr>
    <a:masterClrMapping/>
  </p:clrMapOvr>
  <p:transition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DSC_703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60585" y="964389"/>
            <a:ext cx="7422829" cy="4929222"/>
          </a:xfrm>
          <a:prstGeom prst="rect">
            <a:avLst/>
          </a:prstGeom>
          <a:ln w="63500">
            <a:solidFill>
              <a:srgbClr val="837157"/>
            </a:solidFill>
          </a:ln>
        </p:spPr>
      </p:pic>
    </p:spTree>
  </p:cSld>
  <p:clrMapOvr>
    <a:masterClrMapping/>
  </p:clrMapOvr>
  <p:transition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Resim" descr="Copy of DSC_214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642917"/>
            <a:ext cx="8572560" cy="5550399"/>
          </a:xfrm>
          <a:prstGeom prst="rect">
            <a:avLst/>
          </a:prstGeom>
        </p:spPr>
      </p:pic>
      <p:pic>
        <p:nvPicPr>
          <p:cNvPr id="2" name="1 Resim" descr="ANA 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0694" y="4857760"/>
            <a:ext cx="2928958" cy="1253639"/>
          </a:xfrm>
          <a:prstGeom prst="rect">
            <a:avLst/>
          </a:prstGeom>
        </p:spPr>
      </p:pic>
      <p:pic>
        <p:nvPicPr>
          <p:cNvPr id="3" name="2 Resim" descr="exit.jp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2396" y="6286520"/>
            <a:ext cx="571504" cy="230445"/>
          </a:xfrm>
          <a:prstGeom prst="rect">
            <a:avLst/>
          </a:prstGeom>
        </p:spPr>
      </p:pic>
      <p:sp>
        <p:nvSpPr>
          <p:cNvPr id="4" name="3 Yuvarlatılmış Dikdörtgen">
            <a:hlinkClick r:id="rId5"/>
          </p:cNvPr>
          <p:cNvSpPr/>
          <p:nvPr/>
        </p:nvSpPr>
        <p:spPr>
          <a:xfrm>
            <a:off x="5572132" y="5572140"/>
            <a:ext cx="485772" cy="428628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4 Yuvarlatılmış Dikdörtgen">
            <a:hlinkClick r:id="rId6"/>
          </p:cNvPr>
          <p:cNvSpPr/>
          <p:nvPr/>
        </p:nvSpPr>
        <p:spPr>
          <a:xfrm>
            <a:off x="6143636" y="5572140"/>
            <a:ext cx="500066" cy="500066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5 Yuvarlatılmış Dikdörtgen">
            <a:hlinkClick r:id="rId7"/>
          </p:cNvPr>
          <p:cNvSpPr/>
          <p:nvPr/>
        </p:nvSpPr>
        <p:spPr>
          <a:xfrm>
            <a:off x="6715140" y="5572140"/>
            <a:ext cx="500066" cy="500066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6 Yuvarlatılmış Dikdörtgen">
            <a:hlinkClick r:id="rId8"/>
          </p:cNvPr>
          <p:cNvSpPr/>
          <p:nvPr/>
        </p:nvSpPr>
        <p:spPr>
          <a:xfrm>
            <a:off x="7286644" y="5572140"/>
            <a:ext cx="500066" cy="500066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7 Yuvarlatılmış Dikdörtgen">
            <a:hlinkClick r:id="rId9"/>
          </p:cNvPr>
          <p:cNvSpPr/>
          <p:nvPr/>
        </p:nvSpPr>
        <p:spPr>
          <a:xfrm>
            <a:off x="7858148" y="5572140"/>
            <a:ext cx="428628" cy="500066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 -0.33333 L 1.11022E-16 -3.7037E-7 " pathEditMode="relative" rAng="0" ptsTypes="AA">
                                      <p:cBhvr>
                                        <p:cTn id="15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DSC_5854 tuzgölü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57224" y="1000108"/>
            <a:ext cx="7422828" cy="4929222"/>
          </a:xfrm>
          <a:prstGeom prst="rect">
            <a:avLst/>
          </a:prstGeom>
          <a:ln w="63500">
            <a:solidFill>
              <a:srgbClr val="837157"/>
            </a:solidFill>
          </a:ln>
        </p:spPr>
      </p:pic>
    </p:spTree>
  </p:cSld>
  <p:clrMapOvr>
    <a:masterClrMapping/>
  </p:clrMapOvr>
  <p:transition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DSC_984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183317" y="1178703"/>
            <a:ext cx="6777365" cy="4500594"/>
          </a:xfrm>
          <a:prstGeom prst="rect">
            <a:avLst/>
          </a:prstGeom>
          <a:ln w="63500">
            <a:solidFill>
              <a:srgbClr val="837157"/>
            </a:solidFill>
          </a:ln>
        </p:spPr>
      </p:pic>
    </p:spTree>
  </p:cSld>
  <p:clrMapOvr>
    <a:masterClrMapping/>
  </p:clrMapOvr>
  <p:transition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DSC_124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06797" y="928670"/>
            <a:ext cx="7530406" cy="5000660"/>
          </a:xfrm>
          <a:prstGeom prst="rect">
            <a:avLst/>
          </a:prstGeom>
          <a:ln w="63500">
            <a:solidFill>
              <a:srgbClr val="837157"/>
            </a:solidFill>
          </a:ln>
        </p:spPr>
      </p:pic>
    </p:spTree>
  </p:cSld>
  <p:clrMapOvr>
    <a:masterClrMapping/>
  </p:clrMapOvr>
  <p:transition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DSC_3988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928662" y="1009596"/>
            <a:ext cx="7286676" cy="4838808"/>
          </a:xfrm>
          <a:prstGeom prst="rect">
            <a:avLst/>
          </a:prstGeom>
          <a:ln w="63500">
            <a:solidFill>
              <a:srgbClr val="837157"/>
            </a:solidFill>
          </a:ln>
        </p:spPr>
      </p:pic>
    </p:spTree>
  </p:cSld>
  <p:clrMapOvr>
    <a:masterClrMapping/>
  </p:clrMapOvr>
  <p:transition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Resim" descr="DSC_1477 teller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57224" y="1000107"/>
            <a:ext cx="7429552" cy="4933687"/>
          </a:xfrm>
          <a:prstGeom prst="rect">
            <a:avLst/>
          </a:prstGeom>
          <a:ln w="63500">
            <a:solidFill>
              <a:srgbClr val="837157"/>
            </a:solidFill>
          </a:ln>
        </p:spPr>
      </p:pic>
    </p:spTree>
  </p:cSld>
  <p:clrMapOvr>
    <a:masterClrMapping/>
  </p:clrMapOvr>
  <p:transition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 descr="DSC_206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57224" y="1071570"/>
            <a:ext cx="3130962" cy="4714860"/>
          </a:xfrm>
          <a:prstGeom prst="rect">
            <a:avLst/>
          </a:prstGeom>
          <a:ln w="63500">
            <a:solidFill>
              <a:srgbClr val="837157"/>
            </a:solidFill>
          </a:ln>
        </p:spPr>
      </p:pic>
      <p:pic>
        <p:nvPicPr>
          <p:cNvPr id="7" name="6 Resim" descr="DSC_2197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143504" y="1071546"/>
            <a:ext cx="3130994" cy="4714908"/>
          </a:xfrm>
          <a:prstGeom prst="rect">
            <a:avLst/>
          </a:prstGeom>
          <a:ln w="63500">
            <a:solidFill>
              <a:srgbClr val="837157"/>
            </a:solidFill>
          </a:ln>
        </p:spPr>
      </p:pic>
    </p:spTree>
  </p:cSld>
  <p:clrMapOvr>
    <a:masterClrMapping/>
  </p:clrMapOvr>
  <p:transition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yah beyaz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siyah beyaz</Template>
  <TotalTime>0</TotalTime>
  <Words>0</Words>
  <Application>Microsoft Office PowerPoint</Application>
  <PresentationFormat>Ekran Gösterisi (4:3)</PresentationFormat>
  <Paragraphs>0</Paragraphs>
  <Slides>33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33</vt:i4>
      </vt:variant>
    </vt:vector>
  </HeadingPairs>
  <TitlesOfParts>
    <vt:vector size="34" baseType="lpstr">
      <vt:lpstr>siyah beyaz</vt:lpstr>
      <vt:lpstr>Slayt 1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Slayt 22</vt:lpstr>
      <vt:lpstr>Slayt 23</vt:lpstr>
      <vt:lpstr>Slayt 24</vt:lpstr>
      <vt:lpstr>Slayt 25</vt:lpstr>
      <vt:lpstr>Slayt 26</vt:lpstr>
      <vt:lpstr>Slayt 27</vt:lpstr>
      <vt:lpstr>Slayt 28</vt:lpstr>
      <vt:lpstr>Slayt 29</vt:lpstr>
      <vt:lpstr>Slayt 30</vt:lpstr>
      <vt:lpstr>Slayt 31</vt:lpstr>
      <vt:lpstr>Slayt 32</vt:lpstr>
      <vt:lpstr>Slayt 33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siyah beyaz</dc:title>
  <dc:subject>mustafa taşkın fotoğrafları</dc:subject>
  <dc:creator>mustafa taskin</dc:creator>
  <dc:description>mustaskin06@gmail.com</dc:description>
  <cp:lastModifiedBy>mustafa taskin</cp:lastModifiedBy>
  <cp:revision>1</cp:revision>
  <dcterms:created xsi:type="dcterms:W3CDTF">2016-03-15T20:24:09Z</dcterms:created>
  <dcterms:modified xsi:type="dcterms:W3CDTF">2016-03-15T20:24:51Z</dcterms:modified>
  <cp:category>fotoğraf </cp:category>
</cp:coreProperties>
</file>