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70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6" r:id="rId30"/>
    <p:sldId id="267" r:id="rId31"/>
    <p:sldId id="280" r:id="rId32"/>
    <p:sldId id="281" r:id="rId33"/>
    <p:sldId id="282" r:id="rId34"/>
    <p:sldId id="285" r:id="rId35"/>
    <p:sldId id="284" r:id="rId36"/>
    <p:sldId id="283" r:id="rId37"/>
  </p:sldIdLst>
  <p:sldSz cx="9144000" cy="6858000" type="screen4x3"/>
  <p:notesSz cx="6858000" cy="9144000"/>
  <p:photoAlbum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qZH7MlkS4gBBdT5PAjEFQ==" hashData="zuzfYsdB7rn3YB7n9o/7j1hfb3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0000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75D82-B900-4FB9-BAD1-D6CD28AABD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FA127-5D33-447E-A01D-4241EC496C1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80B0-E207-4486-BDEF-9A5CE8450EC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D7F6-4D85-4E03-B0AA-77D01E715C9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0109D-DE72-4871-B30A-B32E620492B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EF82A-1D4F-42DE-AF05-FC45CE5CF1F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42BD0-AE15-41C6-9E31-555ABB07D6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169-C074-42A8-B686-A13310664B5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5C3D4-3C5D-4DB0-B9B1-9102A60E35C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25DF8-1DE8-4FB6-8B60-617BEF0EC70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3234-2B01-4E1F-A02E-2A517837C12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B80AD6-769E-42E0-83FE-52A81D1E609F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ustafataskin.weebly.com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339" name="Rectangle 3" descr="IMG_004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4340" name="Picture 4" descr="mustafa taşkın-isiml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8064500" cy="26638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602"/>
              </a:avLst>
            </a:prstTxWarp>
          </a:bodyPr>
          <a:lstStyle/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>
                    <a:alpha val="48000"/>
                  </a:srgbClr>
                </a:solidFill>
                <a:latin typeface="Arial Black"/>
              </a:rPr>
              <a:t>SİNASOS   2.</a:t>
            </a:r>
          </a:p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>
                    <a:alpha val="48000"/>
                  </a:srgbClr>
                </a:solidFill>
                <a:latin typeface="Arial Black"/>
              </a:rPr>
              <a:t>-MUSTAFAPAŞA ve ÜRGÜP-</a:t>
            </a:r>
            <a:endParaRPr lang="tr-TR" sz="3600" kern="10">
              <a:ln w="254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FF">
                  <a:alpha val="48000"/>
                </a:srgbClr>
              </a:solidFill>
              <a:latin typeface="Arial Black"/>
            </a:endParaRPr>
          </a:p>
        </p:txBody>
      </p:sp>
    </p:spTree>
  </p:cSld>
  <p:clrMapOvr>
    <a:masterClrMapping/>
  </p:clrMapOvr>
  <p:transition spd="slow">
    <p:circle/>
    <p:sndAc>
      <p:stSnd loop="1">
        <p:snd r:embed="rId2" name="vay bebe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195" name="Rectangle 3" descr="IMG_003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819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19" name="Rectangle 3" descr="IMG_003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9220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43" name="Rectangle 3" descr="IMG_003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024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411" name="Rectangle 3" descr="IMG_005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14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741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435" name="Rectangle 3" descr="IMG_006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843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459" name="Rectangle 3" descr="IMG_006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9460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483" name="Rectangle 3" descr="IMG_006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048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1507" name="Rectangle 3" descr="IMG_006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150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2531" name="Rectangle 3" descr="IMG_007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253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555" name="Rectangle 3" descr="IMG_007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355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267" name="Rectangle 3" descr="IMG_003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126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4579" name="Rectangle 3" descr="IMG_007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4580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5603" name="Rectangle 3" descr="IMG_007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560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771" name="Rectangle 3" descr="IMG_009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277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3795" name="Rectangle 3" descr="IMG_009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379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4819" name="Rectangle 3" descr="IMG_0099"/>
          <p:cNvSpPr>
            <a:spLocks noGrp="1" noChangeAspect="1" noChangeArrowheads="1"/>
          </p:cNvSpPr>
          <p:nvPr isPhoto="1"/>
        </p:nvSpPr>
        <p:spPr bwMode="auto">
          <a:xfrm>
            <a:off x="17463" y="0"/>
            <a:ext cx="91090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3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4820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5843" name="Rectangle 3" descr="IMG_01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584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6867" name="Rectangle 3" descr="IMG_01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686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7891" name="Rectangle 3" descr="IMG_010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789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8915" name="Rectangle 3" descr="IMG_01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891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291" name="Rectangle 3" descr="IMG_004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270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2292" name="Picture 4" descr="mustafa taşkın-isiml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00338" y="658336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>
                <a:solidFill>
                  <a:srgbClr val="FFCC00"/>
                </a:solidFill>
              </a:rPr>
              <a:t>Sevilen Tv dizisi “Asmalı Konak”ın  çekildiği mekan..</a:t>
            </a:r>
          </a:p>
        </p:txBody>
      </p:sp>
    </p:spTree>
  </p:cSld>
  <p:clrMapOvr>
    <a:masterClrMapping/>
  </p:clrMapOvr>
  <p:transition spd="slow">
    <p:circle/>
    <p:sndAc>
      <p:stSnd loop="1">
        <p:snd r:embed="rId2" name="asmalı konak jenerik müziğ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387" name="Rectangle 3" descr="IMG_005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87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638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315" name="Rectangle 3" descr="IMG_004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331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00338" y="658336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>
                <a:solidFill>
                  <a:srgbClr val="FFCC00"/>
                </a:solidFill>
              </a:rPr>
              <a:t>Sevilen Tv dizisi “Asmalı Konak”ın  çekildiği mekan..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627" name="Rectangle 3" descr="IMG_007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662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651" name="Rectangle 3" descr="IMG_008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765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8675" name="Rectangle 3" descr="IMG_008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867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747" name="Rectangle 3" descr="IMG_008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174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0723" name="Rectangle 3" descr="IMG_008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072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699" name="Rectangle 3" descr="IMG_0085"/>
          <p:cNvSpPr>
            <a:spLocks noGrp="1" noChangeAspect="1" noChangeArrowheads="1"/>
          </p:cNvSpPr>
          <p:nvPr isPhoto="1"/>
        </p:nvSpPr>
        <p:spPr bwMode="auto">
          <a:xfrm>
            <a:off x="-180975" y="-387350"/>
            <a:ext cx="10585450" cy="7940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29701" name="Picture 5" descr="isimli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5229225"/>
            <a:ext cx="2339975" cy="1090613"/>
          </a:xfrm>
          <a:prstGeom prst="rect">
            <a:avLst/>
          </a:prstGeom>
          <a:noFill/>
        </p:spPr>
      </p:pic>
      <p:pic>
        <p:nvPicPr>
          <p:cNvPr id="29702" name="Picture 6" descr="çıkış k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6453188"/>
            <a:ext cx="576262" cy="263525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5589240"/>
            <a:ext cx="7308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dirty="0">
                <a:solidFill>
                  <a:srgbClr val="FFCC00"/>
                </a:solidFill>
              </a:rPr>
              <a:t>Müzikler       :  Vay Bebem - Yedi Karanfil   ve  Asmalı Konak dizisi jenerik müziği</a:t>
            </a:r>
          </a:p>
          <a:p>
            <a:pPr>
              <a:spcBef>
                <a:spcPct val="50000"/>
              </a:spcBef>
            </a:pPr>
            <a:r>
              <a:rPr lang="tr-TR" sz="1200" b="1" dirty="0">
                <a:solidFill>
                  <a:srgbClr val="FFCC00"/>
                </a:solidFill>
              </a:rPr>
              <a:t>Fotoğraflar  : </a:t>
            </a:r>
            <a:r>
              <a:rPr lang="tr-TR" sz="1200" b="1" dirty="0" smtClean="0">
                <a:solidFill>
                  <a:srgbClr val="FFCC00"/>
                </a:solidFill>
              </a:rPr>
              <a:t>Mustafa </a:t>
            </a:r>
            <a:r>
              <a:rPr lang="tr-TR" sz="1200" b="1" dirty="0">
                <a:solidFill>
                  <a:srgbClr val="FFCC00"/>
                </a:solidFill>
              </a:rPr>
              <a:t>Taşkın</a:t>
            </a:r>
          </a:p>
        </p:txBody>
      </p:sp>
      <p:pic>
        <p:nvPicPr>
          <p:cNvPr id="10" name="9 Resim" descr="KAŞE 2.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76975"/>
            <a:ext cx="3638550" cy="5810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363" name="Rectangle 3" descr="IMG_005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12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1536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075" name="Rectangle 3" descr="IMG_00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076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099" name="Rectangle 3" descr="IMG_00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56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4100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123" name="Rectangle 3" descr="IMG_001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5124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147" name="Rectangle 3" descr="IMG_001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6148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171" name="Rectangle 3" descr="IMG_002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7172" name="Picture 4" descr="mustafa taşkın-isim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288" y="6581775"/>
            <a:ext cx="1128712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asos 2-MT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sinasos 2-MT</Template>
  <TotalTime>1</TotalTime>
  <Words>42</Words>
  <Application>Microsoft Office PowerPoint</Application>
  <PresentationFormat>Ekran Gösterisi (4:3)</PresentationFormat>
  <Paragraphs>6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Arial</vt:lpstr>
      <vt:lpstr>sinasos 2-MT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taskin</dc:creator>
  <cp:lastModifiedBy>mustafa taskin</cp:lastModifiedBy>
  <cp:revision>1</cp:revision>
  <dcterms:created xsi:type="dcterms:W3CDTF">2016-11-26T11:18:36Z</dcterms:created>
  <dcterms:modified xsi:type="dcterms:W3CDTF">2016-11-26T11:20:20Z</dcterms:modified>
</cp:coreProperties>
</file>