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327F9-C5C5-4F9B-9F47-3BD6CF52BA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4717-CC5A-4C14-8679-5BD7E11BFD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9DBD-E27B-4DC8-9EF1-6461604A60B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8F122-465D-48EA-90BB-BDF8BB9E02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38BF3-4AFE-4883-A810-6EAA54CE46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F06E5-0312-4945-A7AC-CBA979F092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2BD3B-64A1-45DC-8ACB-6E9B0991B3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B2B-56B2-49E3-BB2B-200C7800CA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ABBED-D1C1-4094-B54B-D1AE7530762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E4BB6-B8CC-482E-B5FE-867106D05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E9727-CCBE-4293-81BA-40BE1FF888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891400C-EB01-490A-A0EE-D22525F62B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wall8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Resim11F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8" descr="mustafa taşkın-isimli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621463"/>
            <a:ext cx="9715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142976" y="1214422"/>
            <a:ext cx="71833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29554"/>
              </a:avLst>
            </a:prstTxWarp>
            <a:spAutoFit/>
          </a:bodyPr>
          <a:lstStyle/>
          <a:p>
            <a:pPr algn="ctr"/>
            <a:r>
              <a:rPr lang="tr-TR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SEVGİLERDE</a:t>
            </a:r>
            <a:endParaRPr lang="tr-TR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330040" y="3786190"/>
            <a:ext cx="4483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algn="ctr"/>
            <a:r>
              <a:rPr lang="tr-TR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Behçet </a:t>
            </a:r>
            <a:r>
              <a:rPr lang="tr-TR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Necatigil</a:t>
            </a:r>
            <a:endParaRPr lang="tr-TR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977125" y="4714884"/>
            <a:ext cx="11897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yorum</a:t>
            </a:r>
            <a:endParaRPr lang="tr-TR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705944" y="5214950"/>
            <a:ext cx="37321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Ali Burak Örüm</a:t>
            </a:r>
            <a:endParaRPr lang="tr-T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278" name="Picture 14" descr="anigif x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000">
    <p:fade/>
    <p:sndAc>
      <p:stSnd>
        <p:snd r:embed="rId2" name="Sevgilerde (Behçet Necatigil)Yorum-Ali Burak Örü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9" descr="!cid_015f01c8be1a$23fbf0c0$12fea8c0@domai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060575"/>
            <a:ext cx="302418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yapra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DUMAN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3" descr="mustafa taşkın-isimli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621463"/>
            <a:ext cx="9715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landscape_photo_manipulation_Lost_Mount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anigif x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1607323" y="1000108"/>
            <a:ext cx="592935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SEVGİLERDE</a:t>
            </a:r>
          </a:p>
          <a:p>
            <a:pPr algn="ctr"/>
            <a:endParaRPr lang="tr-T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Şiir</a:t>
            </a:r>
          </a:p>
          <a:p>
            <a:pPr algn="ctr"/>
            <a:r>
              <a:rPr lang="tr-T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Behçet </a:t>
            </a:r>
            <a:r>
              <a:rPr lang="tr-TR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Necatigil</a:t>
            </a:r>
            <a:endParaRPr lang="tr-T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Yorum</a:t>
            </a:r>
          </a:p>
          <a:p>
            <a:pPr algn="ctr"/>
            <a:r>
              <a:rPr lang="tr-T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Burak Örüm</a:t>
            </a:r>
          </a:p>
          <a:p>
            <a:pPr algn="ctr"/>
            <a:r>
              <a:rPr lang="tr-T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Hazırlayan</a:t>
            </a:r>
          </a:p>
          <a:p>
            <a:pPr algn="ctr"/>
            <a:r>
              <a:rPr lang="tr-T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Mustafa Taşkın</a:t>
            </a:r>
          </a:p>
        </p:txBody>
      </p:sp>
      <p:pic>
        <p:nvPicPr>
          <p:cNvPr id="10249" name="Picture 9" descr="su damlası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wall4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yagmukx5xm0ob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mustafa taşkın-isiml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621463"/>
            <a:ext cx="9715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wall15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Resim12F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mustafa taşkın-isiml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621463"/>
            <a:ext cx="9715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Resim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bulutlar 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mustafa taşkın-isiml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621463"/>
            <a:ext cx="9715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wall15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Resim11F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mustafa taşkın-isiml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621463"/>
            <a:ext cx="9715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a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DUMAN 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mustafa taşkın-isiml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621463"/>
            <a:ext cx="9715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as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dalg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977607" y="1439069"/>
            <a:ext cx="1773237" cy="906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7" descr="mustafa taşkın-isiml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621463"/>
            <a:ext cx="9715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mz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fon gaz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94772">
            <a:off x="8505032" y="-1656557"/>
            <a:ext cx="35052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mustafa taşkın-isiml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621463"/>
            <a:ext cx="9715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Resim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su damlası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mustafa taşkın-isiml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621463"/>
            <a:ext cx="97155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şiir altyapısı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şiir altyapısı</Template>
  <TotalTime>40</TotalTime>
  <Words>19</Words>
  <Application>Microsoft Office PowerPoint</Application>
  <PresentationFormat>Ekran Gösterisi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şiir altyapısı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 taskin</dc:creator>
  <cp:lastModifiedBy>mustafa taskin</cp:lastModifiedBy>
  <cp:revision>2</cp:revision>
  <dcterms:created xsi:type="dcterms:W3CDTF">2016-03-23T20:05:06Z</dcterms:created>
  <dcterms:modified xsi:type="dcterms:W3CDTF">2016-03-23T20:48:44Z</dcterms:modified>
</cp:coreProperties>
</file>