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4" r:id="rId38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ZVdbKSCh5YT33GzZS80tVA" hashData="njW1D85DB8PC8D/xS/advYcKa3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380F-5E8F-4CDF-9B3F-1B891BC45042}" type="datetimeFigureOut">
              <a:rPr lang="tr-TR" smtClean="0"/>
              <a:pPr/>
              <a:t>29.02.2016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1DFA-7EEC-4FC2-8A9B-8CF9D0EB0B4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mustafataskin.weebly.com/" TargetMode="External"/><Relationship Id="rId3" Type="http://schemas.openxmlformats.org/officeDocument/2006/relationships/image" Target="../media/image40.png"/><Relationship Id="rId7" Type="http://schemas.openxmlformats.org/officeDocument/2006/relationships/hyperlink" Target="mailto:mustaskin06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channel/UCV4sXxhHH1TENx4I-zjwz6g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plus.google.com/u/0/+mustafata%C5%9Fk%C4%B1n/posts" TargetMode="External"/><Relationship Id="rId10" Type="http://schemas.openxmlformats.org/officeDocument/2006/relationships/image" Target="../media/image42.jpeg"/><Relationship Id="rId4" Type="http://schemas.openxmlformats.org/officeDocument/2006/relationships/hyperlink" Target="https://www.facebook.com/mustafataskin06/" TargetMode="External"/><Relationship Id="rId9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7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11709654_953191531371054_794581471768130214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714356"/>
            <a:ext cx="4500594" cy="450059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Resim" descr="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6215082"/>
            <a:ext cx="1000132" cy="322827"/>
          </a:xfrm>
          <a:prstGeom prst="rect">
            <a:avLst/>
          </a:prstGeom>
        </p:spPr>
      </p:pic>
      <p:pic>
        <p:nvPicPr>
          <p:cNvPr id="6" name="5 Resim" descr="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3143248"/>
            <a:ext cx="5724089" cy="1685172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  <p:sndAc>
      <p:stSnd loop="1">
        <p:snd r:embed="rId2" name="Can Atilla - Mara Desp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Dikdörtgen"/>
          <p:cNvSpPr/>
          <p:nvPr/>
        </p:nvSpPr>
        <p:spPr>
          <a:xfrm>
            <a:off x="214282" y="1928802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/>
              <a:t>Yüksek bir insan topluluğu olan Türk milletinin tarihsel bir </a:t>
            </a:r>
            <a:r>
              <a:rPr lang="tr-TR" sz="1600" b="1" dirty="0" err="1" smtClean="0"/>
              <a:t>netiliği</a:t>
            </a:r>
            <a:r>
              <a:rPr lang="tr-TR" sz="1600" b="1" dirty="0" smtClean="0"/>
              <a:t> de güzel sanatları sevmek ve onda yükselmektir.  </a:t>
            </a:r>
            <a:r>
              <a:rPr lang="tr-TR" sz="1600" b="1" dirty="0" err="1" smtClean="0"/>
              <a:t>M.Kemal</a:t>
            </a:r>
            <a:r>
              <a:rPr lang="tr-TR" sz="1600" b="1" dirty="0" smtClean="0"/>
              <a:t> ATATÜRK </a:t>
            </a:r>
            <a:endParaRPr lang="tr-TR" sz="1600" b="1" dirty="0"/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8261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ANA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5429264"/>
            <a:ext cx="2834864" cy="1213366"/>
          </a:xfrm>
          <a:prstGeom prst="rect">
            <a:avLst/>
          </a:prstGeom>
        </p:spPr>
      </p:pic>
      <p:sp>
        <p:nvSpPr>
          <p:cNvPr id="7" name="6 Yuvarlatılmış Dikdörtgen">
            <a:hlinkClick r:id="rId4"/>
          </p:cNvPr>
          <p:cNvSpPr/>
          <p:nvPr/>
        </p:nvSpPr>
        <p:spPr>
          <a:xfrm>
            <a:off x="6143636" y="6143644"/>
            <a:ext cx="428628" cy="3571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>
            <a:hlinkClick r:id="rId5"/>
          </p:cNvPr>
          <p:cNvSpPr/>
          <p:nvPr/>
        </p:nvSpPr>
        <p:spPr>
          <a:xfrm>
            <a:off x="6715140" y="6072206"/>
            <a:ext cx="428628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>
            <a:hlinkClick r:id="rId6"/>
          </p:cNvPr>
          <p:cNvSpPr/>
          <p:nvPr/>
        </p:nvSpPr>
        <p:spPr>
          <a:xfrm>
            <a:off x="7215206" y="6143644"/>
            <a:ext cx="500066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>
            <a:hlinkClick r:id="rId7"/>
          </p:cNvPr>
          <p:cNvSpPr/>
          <p:nvPr/>
        </p:nvSpPr>
        <p:spPr>
          <a:xfrm>
            <a:off x="7786710" y="6143644"/>
            <a:ext cx="500066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>
            <a:hlinkClick r:id="rId8"/>
          </p:cNvPr>
          <p:cNvSpPr/>
          <p:nvPr/>
        </p:nvSpPr>
        <p:spPr>
          <a:xfrm>
            <a:off x="8358214" y="6143644"/>
            <a:ext cx="500066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11 Resim" descr="EXIT 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6731" y="6442920"/>
            <a:ext cx="459583" cy="200789"/>
          </a:xfrm>
          <a:prstGeom prst="rect">
            <a:avLst/>
          </a:prstGeom>
        </p:spPr>
      </p:pic>
      <p:pic>
        <p:nvPicPr>
          <p:cNvPr id="4" name="3 Resim" descr="374551_4302999846610_93322506_n.jpg"/>
          <p:cNvPicPr>
            <a:picLocks noChangeAspect="1"/>
          </p:cNvPicPr>
          <p:nvPr/>
        </p:nvPicPr>
        <p:blipFill>
          <a:blip r:embed="rId10"/>
          <a:srcRect t="18750"/>
          <a:stretch>
            <a:fillRect/>
          </a:stretch>
        </p:blipFill>
        <p:spPr>
          <a:xfrm>
            <a:off x="1762116" y="714356"/>
            <a:ext cx="5619768" cy="3424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Resim" descr="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72" y="285728"/>
            <a:ext cx="3013985" cy="887317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428596" y="564357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Müziği :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Despina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Can Atilla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layt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sam yucel aktas -M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ressam yucel aktas -MT</Template>
  <TotalTime>1</TotalTime>
  <Words>26</Words>
  <Application>Microsoft Office PowerPoint</Application>
  <PresentationFormat>Ekran Gösterisi (4:3)</PresentationFormat>
  <Paragraphs>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ressam yucel aktas -MT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subject>sanat</dc:subject>
  <dc:creator>mustafa taskin</dc:creator>
  <dc:description>mustaskin06@gmail.com</dc:description>
  <cp:lastModifiedBy>mustafa taskin</cp:lastModifiedBy>
  <cp:revision>1</cp:revision>
  <dcterms:created xsi:type="dcterms:W3CDTF">2016-02-29T20:06:28Z</dcterms:created>
  <dcterms:modified xsi:type="dcterms:W3CDTF">2016-02-29T20:08:09Z</dcterms:modified>
  <cp:category>resim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yücel aktaş arşivi</vt:lpwstr>
  </property>
</Properties>
</file>