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59" r:id="rId4"/>
    <p:sldId id="260" r:id="rId5"/>
    <p:sldId id="261" r:id="rId6"/>
    <p:sldId id="263" r:id="rId7"/>
    <p:sldId id="280" r:id="rId8"/>
    <p:sldId id="281" r:id="rId9"/>
    <p:sldId id="270" r:id="rId10"/>
    <p:sldId id="271" r:id="rId11"/>
    <p:sldId id="269" r:id="rId12"/>
    <p:sldId id="268" r:id="rId13"/>
    <p:sldId id="262" r:id="rId14"/>
    <p:sldId id="276" r:id="rId15"/>
    <p:sldId id="274" r:id="rId16"/>
    <p:sldId id="275" r:id="rId17"/>
    <p:sldId id="277" r:id="rId18"/>
    <p:sldId id="284" r:id="rId19"/>
    <p:sldId id="282" r:id="rId20"/>
    <p:sldId id="265" r:id="rId21"/>
    <p:sldId id="266" r:id="rId22"/>
    <p:sldId id="267" r:id="rId23"/>
    <p:sldId id="279" r:id="rId24"/>
    <p:sldId id="273" r:id="rId25"/>
    <p:sldId id="257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DOdTy72IkiLIDEztgJ+jg==" hashData="+8td/g3KLdRw9/xBnWzKD+entb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F9CE-0B0F-4E1B-8995-9C21FD785767}" type="datetimeFigureOut">
              <a:rPr lang="tr-TR" smtClean="0"/>
              <a:pPr/>
              <a:t>20.08.2014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F0E7-98AE-4927-8D04-76724A68FC5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stafataskin.weebly.com/" TargetMode="External"/><Relationship Id="rId5" Type="http://schemas.openxmlformats.org/officeDocument/2006/relationships/image" Target="../media/image35.png"/><Relationship Id="rId4" Type="http://schemas.openxmlformats.org/officeDocument/2006/relationships/hyperlink" Target="mailto:mustaskin06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10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" y="428604"/>
            <a:ext cx="9144028" cy="6072206"/>
          </a:xfrm>
          <a:prstGeom prst="rect">
            <a:avLst/>
          </a:prstGeom>
        </p:spPr>
      </p:pic>
      <p:pic>
        <p:nvPicPr>
          <p:cNvPr id="3" name="2 Resim" descr="DSC_102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1071546"/>
            <a:ext cx="7707683" cy="1214446"/>
          </a:xfrm>
          <a:prstGeom prst="rect">
            <a:avLst/>
          </a:prstGeom>
        </p:spPr>
      </p:pic>
      <p:pic>
        <p:nvPicPr>
          <p:cNvPr id="5" name="4 Resim" descr="0001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" y="428604"/>
            <a:ext cx="9144001" cy="6072188"/>
          </a:xfrm>
          <a:prstGeom prst="rect">
            <a:avLst/>
          </a:prstGeom>
        </p:spPr>
      </p:pic>
      <p:pic>
        <p:nvPicPr>
          <p:cNvPr id="6" name="5 Resim" descr="Resim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3929066"/>
            <a:ext cx="8095703" cy="1143008"/>
          </a:xfrm>
          <a:prstGeom prst="rect">
            <a:avLst/>
          </a:prstGeom>
        </p:spPr>
      </p:pic>
      <p:pic>
        <p:nvPicPr>
          <p:cNvPr id="7" name="6 Resim" descr="Resim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2976" y="5143512"/>
            <a:ext cx="7174276" cy="1079000"/>
          </a:xfrm>
          <a:prstGeom prst="rect">
            <a:avLst/>
          </a:prstGeom>
        </p:spPr>
      </p:pic>
      <p:pic>
        <p:nvPicPr>
          <p:cNvPr id="8" name="7 Resim" descr="DSC_767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" y="428604"/>
            <a:ext cx="9144000" cy="6092726"/>
          </a:xfrm>
          <a:prstGeom prst="rect">
            <a:avLst/>
          </a:prstGeom>
        </p:spPr>
      </p:pic>
      <p:pic>
        <p:nvPicPr>
          <p:cNvPr id="9" name="8 Resim" descr="DSC_61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28604"/>
            <a:ext cx="9175787" cy="6093296"/>
          </a:xfrm>
          <a:prstGeom prst="rect">
            <a:avLst/>
          </a:prstGeom>
        </p:spPr>
      </p:pic>
      <p:pic>
        <p:nvPicPr>
          <p:cNvPr id="10" name="Picture 2" descr="C:\Users\tarık\Desktop\müze\DSC_765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33280" y="357166"/>
            <a:ext cx="9177280" cy="6167608"/>
          </a:xfrm>
          <a:prstGeom prst="rect">
            <a:avLst/>
          </a:prstGeom>
          <a:noFill/>
        </p:spPr>
      </p:pic>
      <p:pic>
        <p:nvPicPr>
          <p:cNvPr id="11" name="10 Resim" descr="mause yok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6900" y="6643710"/>
            <a:ext cx="207026" cy="21429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8358214" y="6642556"/>
            <a:ext cx="7857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 CLICK</a:t>
            </a:r>
            <a:endParaRPr lang="tr-TR" sz="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0">
    <p:split orient="vert"/>
    <p:sndAc>
      <p:stSnd loop="1">
        <p:snd r:embed="rId2" name="Tchaikovsky - None but the lonely Hearts (arr. Sax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278 -0.4606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6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60648"/>
            <a:ext cx="9284222" cy="616530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rık\Desktop\müze\DSC_1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280" y="404664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rık\Desktop\müze\DSC_11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280" y="404664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ık\Desktop\müze\DSC_76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280" y="332656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1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332656"/>
            <a:ext cx="9175787" cy="6093296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6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6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067351" cy="602128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1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" y="357166"/>
            <a:ext cx="9144028" cy="607220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1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0042"/>
            <a:ext cx="9144028" cy="607220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rık\Desktop\müze\DSC_7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280" y="357166"/>
            <a:ext cx="9177280" cy="6167608"/>
          </a:xfrm>
          <a:prstGeom prst="rect">
            <a:avLst/>
          </a:prstGeom>
          <a:noFill/>
        </p:spPr>
      </p:pic>
      <p:pic>
        <p:nvPicPr>
          <p:cNvPr id="2" name="1 Resim" descr="page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0898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ık\Desktop\müze\DSC_76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280" y="404664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rık\Desktop\müze\DSC_7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rık\Desktop\müze\DSC_76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280" y="404664"/>
            <a:ext cx="9177280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1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332656"/>
            <a:ext cx="9175787" cy="609329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6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pic>
        <p:nvPicPr>
          <p:cNvPr id="3" name="2 Resim" descr="DSC_1757.JPG"/>
          <p:cNvPicPr>
            <a:picLocks noChangeAspect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251520" y="1628800"/>
            <a:ext cx="2520280" cy="3616054"/>
          </a:xfrm>
          <a:prstGeom prst="rect">
            <a:avLst/>
          </a:prstGeom>
        </p:spPr>
      </p:pic>
      <p:pic>
        <p:nvPicPr>
          <p:cNvPr id="4" name="3 Resim" descr="isimlik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5429264"/>
            <a:ext cx="2071702" cy="964860"/>
          </a:xfrm>
          <a:prstGeom prst="rect">
            <a:avLst/>
          </a:prstGeom>
        </p:spPr>
      </p:pic>
      <p:pic>
        <p:nvPicPr>
          <p:cNvPr id="5" name="4 Resim" descr="KAŞE 2.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6493695"/>
            <a:ext cx="2143140" cy="364305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42844" y="550070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8" name="7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528" y="6143644"/>
            <a:ext cx="419132" cy="18311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827584" y="623731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Fotoğraflar / </a:t>
            </a:r>
            <a:r>
              <a:rPr lang="tr-TR" sz="1200" dirty="0" err="1" smtClean="0"/>
              <a:t>Photos</a:t>
            </a:r>
            <a:r>
              <a:rPr lang="tr-TR" sz="1200" dirty="0" smtClean="0"/>
              <a:t> : Mustafa Taşkın</a:t>
            </a:r>
          </a:p>
          <a:p>
            <a:r>
              <a:rPr lang="tr-TR" sz="1200" dirty="0" smtClean="0"/>
              <a:t>Müzik / </a:t>
            </a:r>
            <a:r>
              <a:rPr lang="tr-TR" sz="1200" dirty="0" err="1" smtClean="0"/>
              <a:t>Music</a:t>
            </a:r>
            <a:r>
              <a:rPr lang="tr-TR" sz="1200" dirty="0" smtClean="0"/>
              <a:t> : </a:t>
            </a:r>
            <a:r>
              <a:rPr lang="tr-TR" sz="1200" dirty="0" err="1" smtClean="0"/>
              <a:t>Tchaikosky</a:t>
            </a:r>
            <a:r>
              <a:rPr lang="tr-TR" sz="1200" dirty="0" smtClean="0"/>
              <a:t> – </a:t>
            </a:r>
            <a:r>
              <a:rPr lang="tr-TR" sz="1200" dirty="0" err="1" smtClean="0"/>
              <a:t>None</a:t>
            </a:r>
            <a:r>
              <a:rPr lang="tr-TR" sz="1200" dirty="0" smtClean="0"/>
              <a:t> but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lonely</a:t>
            </a:r>
            <a:r>
              <a:rPr lang="tr-TR" sz="1200" dirty="0" smtClean="0"/>
              <a:t> </a:t>
            </a:r>
            <a:r>
              <a:rPr lang="tr-TR" sz="1200" dirty="0" err="1" smtClean="0"/>
              <a:t>hearts</a:t>
            </a:r>
            <a:endParaRPr lang="tr-TR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ge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07" y="0"/>
            <a:ext cx="910898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ge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07" y="0"/>
            <a:ext cx="910898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07" y="0"/>
            <a:ext cx="910898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rık\Desktop\müze\pag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949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ge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07" y="0"/>
            <a:ext cx="910898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ık\Desktop\page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8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arık\Desktop\müze\DSC_11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0"/>
            <a:ext cx="4536504" cy="68320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2"/>
</p:tagLst>
</file>

<file path=ppt/theme/theme1.xml><?xml version="1.0" encoding="utf-8"?>
<a:theme xmlns:a="http://schemas.openxmlformats.org/drawingml/2006/main" name="Sunu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Sunu1</Template>
  <TotalTime>0</TotalTime>
  <Words>19</Words>
  <Application>Microsoft Office PowerPoint</Application>
  <PresentationFormat>Ekran Gösterisi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Sunu1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taşkın</dc:creator>
  <cp:lastModifiedBy>mustafa taşkın</cp:lastModifiedBy>
  <cp:revision>1</cp:revision>
  <dcterms:created xsi:type="dcterms:W3CDTF">2014-08-20T15:13:47Z</dcterms:created>
  <dcterms:modified xsi:type="dcterms:W3CDTF">2014-08-20T15:14:36Z</dcterms:modified>
</cp:coreProperties>
</file>