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8" r:id="rId3"/>
    <p:sldId id="269" r:id="rId4"/>
    <p:sldId id="260" r:id="rId5"/>
    <p:sldId id="261" r:id="rId6"/>
    <p:sldId id="262" r:id="rId7"/>
    <p:sldId id="263" r:id="rId8"/>
    <p:sldId id="266" r:id="rId9"/>
    <p:sldId id="265" r:id="rId10"/>
    <p:sldId id="267" r:id="rId11"/>
    <p:sldId id="285" r:id="rId12"/>
    <p:sldId id="268" r:id="rId13"/>
    <p:sldId id="271" r:id="rId14"/>
    <p:sldId id="257" r:id="rId15"/>
    <p:sldId id="272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6" r:id="rId30"/>
    <p:sldId id="288" r:id="rId31"/>
    <p:sldId id="289" r:id="rId32"/>
    <p:sldId id="290" r:id="rId33"/>
    <p:sldId id="259" r:id="rId34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EzrkshKdJMLNfw8tGRLLDg==" hashData="oyS01rcSgm9Pyh49ggoGrm23VA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D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BFAC-724D-4E24-8E17-BAA2EE87943D}" type="datetimeFigureOut">
              <a:rPr lang="tr-TR" smtClean="0"/>
              <a:pPr/>
              <a:t>24.08.2014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2D1D-2DBE-4896-B215-55D7AF374D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BFAC-724D-4E24-8E17-BAA2EE87943D}" type="datetimeFigureOut">
              <a:rPr lang="tr-TR" smtClean="0"/>
              <a:pPr/>
              <a:t>24.08.2014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2D1D-2DBE-4896-B215-55D7AF374D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BFAC-724D-4E24-8E17-BAA2EE87943D}" type="datetimeFigureOut">
              <a:rPr lang="tr-TR" smtClean="0"/>
              <a:pPr/>
              <a:t>24.08.2014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2D1D-2DBE-4896-B215-55D7AF374D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BFAC-724D-4E24-8E17-BAA2EE87943D}" type="datetimeFigureOut">
              <a:rPr lang="tr-TR" smtClean="0"/>
              <a:pPr/>
              <a:t>24.08.2014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2D1D-2DBE-4896-B215-55D7AF374D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BFAC-724D-4E24-8E17-BAA2EE87943D}" type="datetimeFigureOut">
              <a:rPr lang="tr-TR" smtClean="0"/>
              <a:pPr/>
              <a:t>24.08.2014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2D1D-2DBE-4896-B215-55D7AF374D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BFAC-724D-4E24-8E17-BAA2EE87943D}" type="datetimeFigureOut">
              <a:rPr lang="tr-TR" smtClean="0"/>
              <a:pPr/>
              <a:t>24.08.2014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2D1D-2DBE-4896-B215-55D7AF374D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BFAC-724D-4E24-8E17-BAA2EE87943D}" type="datetimeFigureOut">
              <a:rPr lang="tr-TR" smtClean="0"/>
              <a:pPr/>
              <a:t>24.08.2014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2D1D-2DBE-4896-B215-55D7AF374D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BFAC-724D-4E24-8E17-BAA2EE87943D}" type="datetimeFigureOut">
              <a:rPr lang="tr-TR" smtClean="0"/>
              <a:pPr/>
              <a:t>24.08.2014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2D1D-2DBE-4896-B215-55D7AF374D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BFAC-724D-4E24-8E17-BAA2EE87943D}" type="datetimeFigureOut">
              <a:rPr lang="tr-TR" smtClean="0"/>
              <a:pPr/>
              <a:t>24.08.2014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2D1D-2DBE-4896-B215-55D7AF374D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BFAC-724D-4E24-8E17-BAA2EE87943D}" type="datetimeFigureOut">
              <a:rPr lang="tr-TR" smtClean="0"/>
              <a:pPr/>
              <a:t>24.08.2014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2D1D-2DBE-4896-B215-55D7AF374D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BFAC-724D-4E24-8E17-BAA2EE87943D}" type="datetimeFigureOut">
              <a:rPr lang="tr-TR" smtClean="0"/>
              <a:pPr/>
              <a:t>24.08.2014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2D1D-2DBE-4896-B215-55D7AF374D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0BFAC-724D-4E24-8E17-BAA2EE87943D}" type="datetimeFigureOut">
              <a:rPr lang="tr-TR" smtClean="0"/>
              <a:pPr/>
              <a:t>24.08.2014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92D1D-2DBE-4896-B215-55D7AF374D6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mustaskin06@gmail.com" TargetMode="External"/><Relationship Id="rId7" Type="http://schemas.openxmlformats.org/officeDocument/2006/relationships/image" Target="../media/image39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hyperlink" Target="http://mustafataskin.weebly.com/" TargetMode="Externa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66a30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 rot="5400000">
            <a:off x="4417825" y="1926991"/>
            <a:ext cx="5241091" cy="277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aa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3 Resim" descr="aa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15000">
    <p:split orient="vert"/>
    <p:sndAc>
      <p:stSnd loop="1">
        <p:snd r:embed="rId2" name="ManciniRomeoAndJulie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25a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483768" y="332656"/>
            <a:ext cx="4196633" cy="612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59a2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403648" y="548680"/>
            <a:ext cx="6191543" cy="5877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26a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555776" y="332656"/>
            <a:ext cx="4081686" cy="623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29a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899592" y="548680"/>
            <a:ext cx="7181998" cy="561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400869_10204401981267733_2987778473582124186_n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rcRect/>
          <a:stretch>
            <a:fillRect/>
          </a:stretch>
        </p:blipFill>
        <p:spPr>
          <a:xfrm>
            <a:off x="2411760" y="620688"/>
            <a:ext cx="4342699" cy="590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31a1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611560" y="548680"/>
            <a:ext cx="7830564" cy="5708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28a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699792" y="476672"/>
            <a:ext cx="3897171" cy="6093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32a1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763688" y="476672"/>
            <a:ext cx="5553166" cy="583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33a1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539552" y="1268760"/>
            <a:ext cx="8028384" cy="349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34a1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rcRect/>
          <a:stretch>
            <a:fillRect/>
          </a:stretch>
        </p:blipFill>
        <p:spPr>
          <a:xfrm>
            <a:off x="2627784" y="476672"/>
            <a:ext cx="3828273" cy="604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549196_10204401981627742_7166432273494378675_o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611560" y="1268760"/>
            <a:ext cx="7884368" cy="4361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35a1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rcRect/>
          <a:stretch>
            <a:fillRect/>
          </a:stretch>
        </p:blipFill>
        <p:spPr>
          <a:xfrm>
            <a:off x="755576" y="620688"/>
            <a:ext cx="7704856" cy="554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36a1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611560" y="548680"/>
            <a:ext cx="7846469" cy="5694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37a1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771800" y="404664"/>
            <a:ext cx="3626358" cy="6093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39a1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539552" y="548680"/>
            <a:ext cx="8092997" cy="576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40a1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979712" y="548680"/>
            <a:ext cx="5151090" cy="590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43a2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755576" y="548680"/>
            <a:ext cx="7584843" cy="568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42a2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267744" y="332656"/>
            <a:ext cx="4565494" cy="630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44a2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899592" y="836712"/>
            <a:ext cx="7308304" cy="4955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45a2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483768" y="404664"/>
            <a:ext cx="4057651" cy="604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60a2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411760" y="476672"/>
            <a:ext cx="4284659" cy="597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27a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483768" y="332656"/>
            <a:ext cx="4299703" cy="623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70a2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483768" y="476672"/>
            <a:ext cx="4104456" cy="5962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65a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1787" y="332656"/>
            <a:ext cx="9175787" cy="6093296"/>
          </a:xfrm>
          <a:prstGeom prst="rect">
            <a:avLst/>
          </a:prstGeom>
        </p:spPr>
      </p:pic>
      <p:pic>
        <p:nvPicPr>
          <p:cNvPr id="3" name="2 Resim" descr="DSC_4267a3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32656"/>
            <a:ext cx="9144000" cy="6120680"/>
          </a:xfrm>
          <a:prstGeom prst="rect">
            <a:avLst/>
          </a:prstGeom>
        </p:spPr>
      </p:pic>
    </p:spTree>
  </p:cSld>
  <p:clrMapOvr>
    <a:masterClrMapping/>
  </p:clrMapOvr>
  <p:transition spd="slow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19a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44001" cy="6071963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Naile Art </a:t>
            </a:r>
            <a:r>
              <a:rPr lang="tr-TR" dirty="0" err="1" smtClean="0"/>
              <a:t>Gallery</a:t>
            </a:r>
            <a:r>
              <a:rPr lang="tr-TR" dirty="0" smtClean="0"/>
              <a:t> / Göreme Caddesi No: 3-4 </a:t>
            </a:r>
            <a:r>
              <a:rPr lang="tr-TR" dirty="0" err="1" smtClean="0"/>
              <a:t>Uçhisar</a:t>
            </a:r>
            <a:r>
              <a:rPr lang="tr-TR" dirty="0" smtClean="0"/>
              <a:t> – Nevşehir  </a:t>
            </a:r>
            <a:r>
              <a:rPr lang="tr-TR" dirty="0" err="1" smtClean="0"/>
              <a:t>Gsm</a:t>
            </a:r>
            <a:r>
              <a:rPr lang="tr-TR" dirty="0" smtClean="0"/>
              <a:t> : 0544 477 31 44</a:t>
            </a:r>
          </a:p>
          <a:p>
            <a:pPr algn="ctr"/>
            <a:r>
              <a:rPr lang="tr-TR" dirty="0" smtClean="0"/>
              <a:t>www.</a:t>
            </a:r>
            <a:r>
              <a:rPr lang="tr-TR" dirty="0" err="1" smtClean="0"/>
              <a:t>nailesanat</a:t>
            </a:r>
            <a:r>
              <a:rPr lang="tr-TR" dirty="0" smtClean="0"/>
              <a:t>.com</a:t>
            </a:r>
            <a:endParaRPr lang="tr-TR" dirty="0"/>
          </a:p>
        </p:txBody>
      </p:sp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2047a1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101886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isimlik.png">
            <a:hlinkClick r:id="rId3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88224" y="5229200"/>
            <a:ext cx="2340713" cy="1090147"/>
          </a:xfrm>
          <a:prstGeom prst="rect">
            <a:avLst/>
          </a:prstGeom>
        </p:spPr>
      </p:pic>
      <p:pic>
        <p:nvPicPr>
          <p:cNvPr id="5" name="4 Resim" descr="KAŞE 2..png">
            <a:hlinkClick r:id="rId5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9512" y="6276975"/>
            <a:ext cx="3638550" cy="581025"/>
          </a:xfrm>
          <a:prstGeom prst="rect">
            <a:avLst/>
          </a:prstGeom>
        </p:spPr>
      </p:pic>
      <p:pic>
        <p:nvPicPr>
          <p:cNvPr id="8" name="7 Resim" descr="EXIT 3.gif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172400" y="6309320"/>
            <a:ext cx="684584" cy="29909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179512" y="566124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FFC000"/>
                </a:solidFill>
              </a:rPr>
              <a:t>Müzik           : Henry </a:t>
            </a:r>
            <a:r>
              <a:rPr lang="tr-TR" sz="1600" dirty="0" err="1" smtClean="0">
                <a:solidFill>
                  <a:srgbClr val="FFC000"/>
                </a:solidFill>
              </a:rPr>
              <a:t>Mancini</a:t>
            </a:r>
            <a:r>
              <a:rPr lang="tr-TR" sz="1600" dirty="0" smtClean="0">
                <a:solidFill>
                  <a:srgbClr val="FFC000"/>
                </a:solidFill>
              </a:rPr>
              <a:t> – A time </a:t>
            </a:r>
            <a:r>
              <a:rPr lang="tr-TR" sz="1600" dirty="0" err="1" smtClean="0">
                <a:solidFill>
                  <a:srgbClr val="FFC000"/>
                </a:solidFill>
              </a:rPr>
              <a:t>for</a:t>
            </a:r>
            <a:r>
              <a:rPr lang="tr-TR" sz="1600" dirty="0" smtClean="0">
                <a:solidFill>
                  <a:srgbClr val="FFC000"/>
                </a:solidFill>
              </a:rPr>
              <a:t>  us</a:t>
            </a:r>
          </a:p>
          <a:p>
            <a:r>
              <a:rPr lang="tr-TR" sz="1600" dirty="0" smtClean="0">
                <a:solidFill>
                  <a:srgbClr val="FFC000"/>
                </a:solidFill>
              </a:rPr>
              <a:t>Fotoğraflar : Mustafa Taşkın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2048a2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539552" y="620688"/>
            <a:ext cx="8069769" cy="581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2049a2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555776" y="476672"/>
            <a:ext cx="4136953" cy="594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21a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539552" y="620688"/>
            <a:ext cx="7963546" cy="5748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22a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411760" y="332656"/>
            <a:ext cx="4276109" cy="619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24a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827584" y="548680"/>
            <a:ext cx="7507150" cy="568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23a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699792" y="332656"/>
            <a:ext cx="3755917" cy="626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bru sanati-MT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ebru sanati-MT.pptx</Template>
  <TotalTime>1</TotalTime>
  <Words>32</Words>
  <Application>Microsoft Office PowerPoint</Application>
  <PresentationFormat>Ekran Gösterisi (4:3)</PresentationFormat>
  <Paragraphs>4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ebru sanati-MT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mustafa taşkın</dc:creator>
  <cp:lastModifiedBy>mustafa taşkın</cp:lastModifiedBy>
  <cp:revision>1</cp:revision>
  <dcterms:created xsi:type="dcterms:W3CDTF">2014-08-24T04:17:28Z</dcterms:created>
  <dcterms:modified xsi:type="dcterms:W3CDTF">2014-08-24T04:19:19Z</dcterms:modified>
</cp:coreProperties>
</file>