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89" r:id="rId11"/>
    <p:sldId id="266" r:id="rId12"/>
    <p:sldId id="267" r:id="rId13"/>
    <p:sldId id="268" r:id="rId14"/>
    <p:sldId id="269" r:id="rId15"/>
    <p:sldId id="270" r:id="rId16"/>
    <p:sldId id="271" r:id="rId17"/>
    <p:sldId id="272" r:id="rId18"/>
    <p:sldId id="290"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B93BA89-A71A-4D44-8214-F53D64BF204A}" type="datetimeFigureOut">
              <a:rPr lang="tr-TR" smtClean="0"/>
              <a:pPr/>
              <a:t>26.11.2016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5C2F5D8-910E-4492-A3B3-A233DDACAEE9}" type="slidenum">
              <a:rPr lang="tr-TR" smtClean="0"/>
              <a:pPr/>
              <a:t>‹#›</a:t>
            </a:fld>
            <a:endParaRPr lang="tr-TR"/>
          </a:p>
        </p:txBody>
      </p:sp>
    </p:spTree>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B93BA89-A71A-4D44-8214-F53D64BF204A}" type="datetimeFigureOut">
              <a:rPr lang="tr-TR" smtClean="0"/>
              <a:pPr/>
              <a:t>26.11.2016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5C2F5D8-910E-4492-A3B3-A233DDACAEE9}" type="slidenum">
              <a:rPr lang="tr-TR" smtClean="0"/>
              <a:pPr/>
              <a:t>‹#›</a:t>
            </a:fld>
            <a:endParaRPr lang="tr-TR"/>
          </a:p>
        </p:txBody>
      </p:sp>
    </p:spTree>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B93BA89-A71A-4D44-8214-F53D64BF204A}" type="datetimeFigureOut">
              <a:rPr lang="tr-TR" smtClean="0"/>
              <a:pPr/>
              <a:t>26.11.2016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5C2F5D8-910E-4492-A3B3-A233DDACAEE9}" type="slidenum">
              <a:rPr lang="tr-TR" smtClean="0"/>
              <a:pPr/>
              <a:t>‹#›</a:t>
            </a:fld>
            <a:endParaRPr lang="tr-TR"/>
          </a:p>
        </p:txBody>
      </p:sp>
    </p:spTree>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B93BA89-A71A-4D44-8214-F53D64BF204A}" type="datetimeFigureOut">
              <a:rPr lang="tr-TR" smtClean="0"/>
              <a:pPr/>
              <a:t>26.11.2016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5C2F5D8-910E-4492-A3B3-A233DDACAEE9}" type="slidenum">
              <a:rPr lang="tr-TR" smtClean="0"/>
              <a:pPr/>
              <a:t>‹#›</a:t>
            </a:fld>
            <a:endParaRPr lang="tr-TR"/>
          </a:p>
        </p:txBody>
      </p:sp>
    </p:spTree>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B93BA89-A71A-4D44-8214-F53D64BF204A}" type="datetimeFigureOut">
              <a:rPr lang="tr-TR" smtClean="0"/>
              <a:pPr/>
              <a:t>26.11.2016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5C2F5D8-910E-4492-A3B3-A233DDACAEE9}" type="slidenum">
              <a:rPr lang="tr-TR" smtClean="0"/>
              <a:pPr/>
              <a:t>‹#›</a:t>
            </a:fld>
            <a:endParaRPr lang="tr-TR"/>
          </a:p>
        </p:txBody>
      </p:sp>
    </p:spTree>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B93BA89-A71A-4D44-8214-F53D64BF204A}" type="datetimeFigureOut">
              <a:rPr lang="tr-TR" smtClean="0"/>
              <a:pPr/>
              <a:t>26.11.2016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85C2F5D8-910E-4492-A3B3-A233DDACAEE9}" type="slidenum">
              <a:rPr lang="tr-TR" smtClean="0"/>
              <a:pPr/>
              <a:t>‹#›</a:t>
            </a:fld>
            <a:endParaRPr lang="tr-TR"/>
          </a:p>
        </p:txBody>
      </p:sp>
    </p:spTree>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B93BA89-A71A-4D44-8214-F53D64BF204A}" type="datetimeFigureOut">
              <a:rPr lang="tr-TR" smtClean="0"/>
              <a:pPr/>
              <a:t>26.11.2016</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85C2F5D8-910E-4492-A3B3-A233DDACAEE9}" type="slidenum">
              <a:rPr lang="tr-TR" smtClean="0"/>
              <a:pPr/>
              <a:t>‹#›</a:t>
            </a:fld>
            <a:endParaRPr lang="tr-TR"/>
          </a:p>
        </p:txBody>
      </p:sp>
    </p:spTree>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B93BA89-A71A-4D44-8214-F53D64BF204A}" type="datetimeFigureOut">
              <a:rPr lang="tr-TR" smtClean="0"/>
              <a:pPr/>
              <a:t>26.11.2016</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85C2F5D8-910E-4492-A3B3-A233DDACAEE9}" type="slidenum">
              <a:rPr lang="tr-TR" smtClean="0"/>
              <a:pPr/>
              <a:t>‹#›</a:t>
            </a:fld>
            <a:endParaRPr lang="tr-TR"/>
          </a:p>
        </p:txBody>
      </p:sp>
    </p:spTree>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B93BA89-A71A-4D44-8214-F53D64BF204A}" type="datetimeFigureOut">
              <a:rPr lang="tr-TR" smtClean="0"/>
              <a:pPr/>
              <a:t>26.11.2016</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85C2F5D8-910E-4492-A3B3-A233DDACAEE9}" type="slidenum">
              <a:rPr lang="tr-TR" smtClean="0"/>
              <a:pPr/>
              <a:t>‹#›</a:t>
            </a:fld>
            <a:endParaRPr lang="tr-TR"/>
          </a:p>
        </p:txBody>
      </p:sp>
    </p:spTree>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B93BA89-A71A-4D44-8214-F53D64BF204A}" type="datetimeFigureOut">
              <a:rPr lang="tr-TR" smtClean="0"/>
              <a:pPr/>
              <a:t>26.11.2016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85C2F5D8-910E-4492-A3B3-A233DDACAEE9}" type="slidenum">
              <a:rPr lang="tr-TR" smtClean="0"/>
              <a:pPr/>
              <a:t>‹#›</a:t>
            </a:fld>
            <a:endParaRPr lang="tr-TR"/>
          </a:p>
        </p:txBody>
      </p:sp>
    </p:spTree>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B93BA89-A71A-4D44-8214-F53D64BF204A}" type="datetimeFigureOut">
              <a:rPr lang="tr-TR" smtClean="0"/>
              <a:pPr/>
              <a:t>26.11.2016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85C2F5D8-910E-4492-A3B3-A233DDACAEE9}" type="slidenum">
              <a:rPr lang="tr-TR" smtClean="0"/>
              <a:pPr/>
              <a:t>‹#›</a:t>
            </a:fld>
            <a:endParaRPr lang="tr-TR"/>
          </a:p>
        </p:txBody>
      </p:sp>
    </p:spTree>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3BA89-A71A-4D44-8214-F53D64BF204A}" type="datetimeFigureOut">
              <a:rPr lang="tr-TR" smtClean="0"/>
              <a:pPr/>
              <a:t>26.11.2016</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C2F5D8-910E-4492-A3B3-A233DDACAEE9}" type="slidenum">
              <a:rPr lang="tr-TR" smtClean="0"/>
              <a:pPr/>
              <a:t>‹#›</a:t>
            </a:fld>
            <a:endParaRPr lang="tr-T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randomBar dir="ver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hyperlink" Target="http://mustafataskin.weebly.com/" TargetMode="External"/><Relationship Id="rId3" Type="http://schemas.openxmlformats.org/officeDocument/2006/relationships/image" Target="../media/image35.png"/><Relationship Id="rId7" Type="http://schemas.openxmlformats.org/officeDocument/2006/relationships/hyperlink" Target="mailto:mustaskin06@gmail.com" TargetMode="External"/><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hyperlink" Target="https://www.youtube.com/channel/UCV4sXxhHH1TENx4I-zjwz6g" TargetMode="External"/><Relationship Id="rId5" Type="http://schemas.openxmlformats.org/officeDocument/2006/relationships/hyperlink" Target="https://plus.google.com/u/0/+mustafata%C5%9Fk%C4%B1n" TargetMode="External"/><Relationship Id="rId4" Type="http://schemas.openxmlformats.org/officeDocument/2006/relationships/hyperlink" Target="https://www.facebook.com/mustafataskin06/"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srcRect/>
          <a:stretch>
            <a:fillRect/>
          </a:stretch>
        </p:blipFill>
        <p:spPr bwMode="auto">
          <a:xfrm>
            <a:off x="2375756" y="332656"/>
            <a:ext cx="4392488" cy="3518590"/>
          </a:xfrm>
          <a:prstGeom prst="rect">
            <a:avLst/>
          </a:prstGeom>
          <a:noFill/>
          <a:ln w="9525">
            <a:noFill/>
            <a:miter lim="800000"/>
            <a:headEnd/>
            <a:tailEnd/>
          </a:ln>
        </p:spPr>
      </p:pic>
      <p:sp>
        <p:nvSpPr>
          <p:cNvPr id="4" name="3 Dikdörtgen"/>
          <p:cNvSpPr/>
          <p:nvPr/>
        </p:nvSpPr>
        <p:spPr>
          <a:xfrm>
            <a:off x="323528" y="4005064"/>
            <a:ext cx="8496944" cy="2585323"/>
          </a:xfrm>
          <a:prstGeom prst="rect">
            <a:avLst/>
          </a:prstGeom>
        </p:spPr>
        <p:txBody>
          <a:bodyPr wrap="square">
            <a:spAutoFit/>
          </a:bodyPr>
          <a:lstStyle/>
          <a:p>
            <a:pPr fontAlgn="base"/>
            <a:r>
              <a:rPr lang="tr-TR" dirty="0"/>
              <a:t>1890 yılı yaz ayında Washington Üniversitesi'nden mezun olan William </a:t>
            </a:r>
            <a:r>
              <a:rPr lang="tr-TR" dirty="0" err="1"/>
              <a:t>Sachtleben</a:t>
            </a:r>
            <a:r>
              <a:rPr lang="tr-TR" dirty="0"/>
              <a:t> ve Thomas </a:t>
            </a:r>
            <a:r>
              <a:rPr lang="tr-TR" dirty="0" err="1"/>
              <a:t>Allen</a:t>
            </a:r>
            <a:r>
              <a:rPr lang="tr-TR" dirty="0"/>
              <a:t> </a:t>
            </a:r>
            <a:r>
              <a:rPr lang="tr-TR" dirty="0" err="1"/>
              <a:t>Jr</a:t>
            </a:r>
            <a:r>
              <a:rPr lang="tr-TR" dirty="0"/>
              <a:t>. isimli Amerikalı iki genç, seyahat amacıyla ilk olarak trenle New York'a, oradan gemiyle Liverpool'a giderler. Bu gezilerinde ada turlarına katılan ikili, turlarda kullandıkları günümüz versiyonlarının ilk prototipleri olan bisikletleri çok sever ve bu bisikletler ile </a:t>
            </a:r>
            <a:r>
              <a:rPr lang="tr-TR" dirty="0" err="1"/>
              <a:t>Marco</a:t>
            </a:r>
            <a:r>
              <a:rPr lang="tr-TR" dirty="0"/>
              <a:t> Polo'dan da ilham alarak dünya turuna çıkmaya karar verirler. </a:t>
            </a:r>
          </a:p>
          <a:p>
            <a:pPr fontAlgn="base"/>
            <a:r>
              <a:rPr lang="tr-TR" dirty="0"/>
              <a:t>İngiltere'den aldıkları Kodak kamera ile 1891 yılında yola çıkan iki </a:t>
            </a:r>
            <a:r>
              <a:rPr lang="tr-TR" dirty="0" err="1" smtClean="0"/>
              <a:t>maceracıYunanistan'dan</a:t>
            </a:r>
            <a:r>
              <a:rPr lang="tr-TR" dirty="0" smtClean="0"/>
              <a:t> </a:t>
            </a:r>
            <a:r>
              <a:rPr lang="tr-TR" dirty="0"/>
              <a:t>başlayan ve "Bisikletle Küçük Asya" adını verdikleri yolculukların boyunca toplamda 28 bin 970 km yol </a:t>
            </a:r>
            <a:r>
              <a:rPr lang="tr-TR" dirty="0" err="1"/>
              <a:t>katederek</a:t>
            </a:r>
            <a:r>
              <a:rPr lang="tr-TR" dirty="0"/>
              <a:t> 1200'ü aşkın fotoğraf çekerler. İşte bu yolculuğun duraklarından olan Yunanistan, Türkiye, </a:t>
            </a:r>
            <a:r>
              <a:rPr lang="tr-TR" dirty="0" smtClean="0"/>
              <a:t>İran, </a:t>
            </a:r>
            <a:r>
              <a:rPr lang="tr-TR" dirty="0"/>
              <a:t>Türkmenistan ve Özbekistan fotoğrafları.</a:t>
            </a:r>
          </a:p>
        </p:txBody>
      </p:sp>
      <p:sp>
        <p:nvSpPr>
          <p:cNvPr id="7" name="6 Dikdörtgen"/>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4 Dikdörtgen"/>
          <p:cNvSpPr/>
          <p:nvPr/>
        </p:nvSpPr>
        <p:spPr>
          <a:xfrm>
            <a:off x="1052158" y="4221088"/>
            <a:ext cx="7039684" cy="923330"/>
          </a:xfrm>
          <a:prstGeom prst="rect">
            <a:avLst/>
          </a:prstGeom>
          <a:noFill/>
        </p:spPr>
        <p:txBody>
          <a:bodyPr wrap="none" lIns="91440" tIns="45720" rIns="91440" bIns="45720">
            <a:spAutoFit/>
          </a:bodyPr>
          <a:lstStyle/>
          <a:p>
            <a:pPr algn="ctr"/>
            <a:r>
              <a:rPr lang="tr-TR"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BİSİKLETLE KÜÇÜK ASYA</a:t>
            </a:r>
            <a:endParaRPr lang="tr-TR"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6" name="5 Resim" descr="uc1.gif"/>
          <p:cNvPicPr>
            <a:picLocks noChangeAspect="1"/>
          </p:cNvPicPr>
          <p:nvPr/>
        </p:nvPicPr>
        <p:blipFill>
          <a:blip r:embed="rId4" cstate="email"/>
          <a:stretch>
            <a:fillRect/>
          </a:stretch>
        </p:blipFill>
        <p:spPr>
          <a:xfrm>
            <a:off x="8748464" y="6453336"/>
            <a:ext cx="238125" cy="238125"/>
          </a:xfrm>
          <a:prstGeom prst="rect">
            <a:avLst/>
          </a:prstGeom>
        </p:spPr>
      </p:pic>
    </p:spTree>
  </p:cSld>
  <p:clrMapOvr>
    <a:masterClrMapping/>
  </p:clrMapOvr>
  <p:transition spd="slow">
    <p:split orient="vert"/>
    <p:sndAc>
      <p:stSnd loop="1">
        <p:snd r:embed="rId2" name="06 Bir Masal Şehi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2000" fill="hold"/>
                                        <p:tgtEl>
                                          <p:spTgt spid="1026"/>
                                        </p:tgtEl>
                                        <p:attrNameLst>
                                          <p:attrName>ppt_w</p:attrName>
                                        </p:attrNameLst>
                                      </p:cBhvr>
                                      <p:tavLst>
                                        <p:tav tm="0">
                                          <p:val>
                                            <p:fltVal val="0"/>
                                          </p:val>
                                        </p:tav>
                                        <p:tav tm="100000">
                                          <p:val>
                                            <p:strVal val="#ppt_w"/>
                                          </p:val>
                                        </p:tav>
                                      </p:tavLst>
                                    </p:anim>
                                    <p:anim calcmode="lin" valueType="num">
                                      <p:cBhvr>
                                        <p:cTn id="8" dur="2000" fill="hold"/>
                                        <p:tgtEl>
                                          <p:spTgt spid="1026"/>
                                        </p:tgtEl>
                                        <p:attrNameLst>
                                          <p:attrName>ppt_h</p:attrName>
                                        </p:attrNameLst>
                                      </p:cBhvr>
                                      <p:tavLst>
                                        <p:tav tm="0">
                                          <p:val>
                                            <p:fltVal val="0"/>
                                          </p:val>
                                        </p:tav>
                                        <p:tav tm="100000">
                                          <p:val>
                                            <p:strVal val="#ppt_h"/>
                                          </p:val>
                                        </p:tav>
                                      </p:tavLst>
                                    </p:anim>
                                    <p:animEffect transition="in" filter="fade">
                                      <p:cBhvr>
                                        <p:cTn id="9" dur="2000"/>
                                        <p:tgtEl>
                                          <p:spTgt spid="1026"/>
                                        </p:tgtEl>
                                      </p:cBhvr>
                                    </p:animEffect>
                                  </p:childTnLst>
                                </p:cTn>
                              </p:par>
                            </p:childTnLst>
                          </p:cTn>
                        </p:par>
                        <p:par>
                          <p:cTn id="10" fill="hold">
                            <p:stCondLst>
                              <p:cond delay="20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2000"/>
                                        <p:tgtEl>
                                          <p:spTgt spid="5"/>
                                        </p:tgtEl>
                                      </p:cBhvr>
                                    </p:animEffect>
                                  </p:childTnLst>
                                </p:cTn>
                              </p:par>
                            </p:childTnLst>
                          </p:cTn>
                        </p:par>
                        <p:par>
                          <p:cTn id="14" fill="hold">
                            <p:stCondLst>
                              <p:cond delay="4000"/>
                            </p:stCondLst>
                            <p:childTnLst>
                              <p:par>
                                <p:cTn id="15" presetID="10"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xit" presetSubtype="0" fill="hold" grpId="2" nodeType="clickEffect">
                                  <p:stCondLst>
                                    <p:cond delay="0"/>
                                  </p:stCondLst>
                                  <p:childTnLst>
                                    <p:animEffect transition="out" filter="fade">
                                      <p:cBhvr>
                                        <p:cTn id="21" dur="2000"/>
                                        <p:tgtEl>
                                          <p:spTgt spid="5"/>
                                        </p:tgtEl>
                                      </p:cBhvr>
                                    </p:animEffect>
                                    <p:anim calcmode="lin" valueType="num">
                                      <p:cBhvr>
                                        <p:cTn id="22" dur="2000"/>
                                        <p:tgtEl>
                                          <p:spTgt spid="5"/>
                                        </p:tgtEl>
                                        <p:attrNameLst>
                                          <p:attrName>ppt_x</p:attrName>
                                        </p:attrNameLst>
                                      </p:cBhvr>
                                      <p:tavLst>
                                        <p:tav tm="0">
                                          <p:val>
                                            <p:strVal val="ppt_x"/>
                                          </p:val>
                                        </p:tav>
                                        <p:tav tm="100000">
                                          <p:val>
                                            <p:strVal val="ppt_x"/>
                                          </p:val>
                                        </p:tav>
                                      </p:tavLst>
                                    </p:anim>
                                    <p:anim calcmode="lin" valueType="num">
                                      <p:cBhvr>
                                        <p:cTn id="23" dur="2000"/>
                                        <p:tgtEl>
                                          <p:spTgt spid="5"/>
                                        </p:tgtEl>
                                        <p:attrNameLst>
                                          <p:attrName>ppt_y</p:attrName>
                                        </p:attrNameLst>
                                      </p:cBhvr>
                                      <p:tavLst>
                                        <p:tav tm="0">
                                          <p:val>
                                            <p:strVal val="ppt_y"/>
                                          </p:val>
                                        </p:tav>
                                        <p:tav tm="100000">
                                          <p:val>
                                            <p:strVal val="ppt_y-.1"/>
                                          </p:val>
                                        </p:tav>
                                      </p:tavLst>
                                    </p:anim>
                                    <p:set>
                                      <p:cBhvr>
                                        <p:cTn id="24" dur="1" fill="hold">
                                          <p:stCondLst>
                                            <p:cond delay="1999"/>
                                          </p:stCondLst>
                                        </p:cTn>
                                        <p:tgtEl>
                                          <p:spTgt spid="5"/>
                                        </p:tgtEl>
                                        <p:attrNameLst>
                                          <p:attrName>style.visibility</p:attrName>
                                        </p:attrNameLst>
                                      </p:cBhvr>
                                      <p:to>
                                        <p:strVal val="hidden"/>
                                      </p:to>
                                    </p:set>
                                  </p:childTnLst>
                                </p:cTn>
                              </p:par>
                              <p:par>
                                <p:cTn id="25" presetID="47"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2000"/>
                                        <p:tgtEl>
                                          <p:spTgt spid="4"/>
                                        </p:tgtEl>
                                      </p:cBhvr>
                                    </p:animEffect>
                                    <p:anim calcmode="lin" valueType="num">
                                      <p:cBhvr>
                                        <p:cTn id="28" dur="2000" fill="hold"/>
                                        <p:tgtEl>
                                          <p:spTgt spid="4"/>
                                        </p:tgtEl>
                                        <p:attrNameLst>
                                          <p:attrName>ppt_x</p:attrName>
                                        </p:attrNameLst>
                                      </p:cBhvr>
                                      <p:tavLst>
                                        <p:tav tm="0">
                                          <p:val>
                                            <p:strVal val="#ppt_x"/>
                                          </p:val>
                                        </p:tav>
                                        <p:tav tm="100000">
                                          <p:val>
                                            <p:strVal val="#ppt_x"/>
                                          </p:val>
                                        </p:tav>
                                      </p:tavLst>
                                    </p:anim>
                                    <p:anim calcmode="lin" valueType="num">
                                      <p:cBhvr>
                                        <p:cTn id="29" dur="2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2"/>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srcRect/>
          <a:stretch>
            <a:fillRect/>
          </a:stretch>
        </p:blipFill>
        <p:spPr bwMode="auto">
          <a:xfrm>
            <a:off x="1766888" y="723900"/>
            <a:ext cx="5610225" cy="5410200"/>
          </a:xfrm>
          <a:prstGeom prst="rect">
            <a:avLst/>
          </a:prstGeom>
          <a:noFill/>
          <a:ln w="9525">
            <a:noFill/>
            <a:miter lim="800000"/>
            <a:headEnd/>
            <a:tailEnd/>
          </a:ln>
        </p:spPr>
      </p:pic>
      <p:sp>
        <p:nvSpPr>
          <p:cNvPr id="3" name="2 Dikdörtgen"/>
          <p:cNvSpPr/>
          <p:nvPr/>
        </p:nvSpPr>
        <p:spPr>
          <a:xfrm>
            <a:off x="1952836" y="6237312"/>
            <a:ext cx="5238328" cy="369332"/>
          </a:xfrm>
          <a:prstGeom prst="rect">
            <a:avLst/>
          </a:prstGeom>
        </p:spPr>
        <p:txBody>
          <a:bodyPr wrap="square">
            <a:spAutoFit/>
          </a:bodyPr>
          <a:lstStyle/>
          <a:p>
            <a:pPr algn="ctr" fontAlgn="base"/>
            <a:r>
              <a:rPr lang="tr-TR" dirty="0" smtClean="0"/>
              <a:t>İstanbul’da yaşayan Doktor </a:t>
            </a:r>
            <a:r>
              <a:rPr lang="tr-TR" dirty="0" err="1" smtClean="0"/>
              <a:t>Garagossian</a:t>
            </a:r>
            <a:r>
              <a:rPr lang="tr-TR" dirty="0" smtClean="0"/>
              <a:t> ve ailesi</a:t>
            </a:r>
            <a:endParaRPr lang="tr-TR" dirty="0"/>
          </a:p>
        </p:txBody>
      </p:sp>
      <p:sp>
        <p:nvSpPr>
          <p:cNvPr id="5" name="4 Dikdörtgen"/>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Dikdörtgen"/>
          <p:cNvSpPr/>
          <p:nvPr/>
        </p:nvSpPr>
        <p:spPr>
          <a:xfrm>
            <a:off x="107504" y="188640"/>
            <a:ext cx="2241832" cy="369332"/>
          </a:xfrm>
          <a:prstGeom prst="rect">
            <a:avLst/>
          </a:prstGeom>
        </p:spPr>
        <p:txBody>
          <a:bodyPr wrap="none">
            <a:spAutoFit/>
          </a:bodyPr>
          <a:lstStyle/>
          <a:p>
            <a:r>
              <a:rPr lang="tr-TR" dirty="0" smtClean="0"/>
              <a:t>20 </a:t>
            </a:r>
            <a:r>
              <a:rPr lang="tr-TR" dirty="0"/>
              <a:t>Mart 1891, Türkiye</a:t>
            </a:r>
          </a:p>
        </p:txBody>
      </p:sp>
      <p:pic>
        <p:nvPicPr>
          <p:cNvPr id="7" name="6 Resim" descr="uc1.gif"/>
          <p:cNvPicPr>
            <a:picLocks noChangeAspect="1"/>
          </p:cNvPicPr>
          <p:nvPr/>
        </p:nvPicPr>
        <p:blipFill>
          <a:blip r:embed="rId3" cstate="email"/>
          <a:stretch>
            <a:fillRect/>
          </a:stretch>
        </p:blipFill>
        <p:spPr>
          <a:xfrm>
            <a:off x="8748464" y="6453336"/>
            <a:ext cx="238125" cy="238125"/>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email"/>
          <a:srcRect/>
          <a:stretch>
            <a:fillRect/>
          </a:stretch>
        </p:blipFill>
        <p:spPr bwMode="auto">
          <a:xfrm>
            <a:off x="1566863" y="552450"/>
            <a:ext cx="6010275" cy="5753100"/>
          </a:xfrm>
          <a:prstGeom prst="rect">
            <a:avLst/>
          </a:prstGeom>
          <a:noFill/>
          <a:ln w="9525">
            <a:noFill/>
            <a:miter lim="800000"/>
            <a:headEnd/>
            <a:tailEnd/>
          </a:ln>
        </p:spPr>
      </p:pic>
      <p:sp>
        <p:nvSpPr>
          <p:cNvPr id="3" name="2 Dikdörtgen"/>
          <p:cNvSpPr/>
          <p:nvPr/>
        </p:nvSpPr>
        <p:spPr>
          <a:xfrm>
            <a:off x="2589342" y="6381328"/>
            <a:ext cx="3965316" cy="369332"/>
          </a:xfrm>
          <a:prstGeom prst="rect">
            <a:avLst/>
          </a:prstGeom>
        </p:spPr>
        <p:txBody>
          <a:bodyPr wrap="none">
            <a:spAutoFit/>
          </a:bodyPr>
          <a:lstStyle/>
          <a:p>
            <a:pPr fontAlgn="base"/>
            <a:r>
              <a:rPr lang="tr-TR" b="1" dirty="0"/>
              <a:t>Kapalı Çarşı'ya yakın kalabalık bir cadde</a:t>
            </a:r>
          </a:p>
        </p:txBody>
      </p:sp>
      <p:sp>
        <p:nvSpPr>
          <p:cNvPr id="4" name="3 Dikdörtgen"/>
          <p:cNvSpPr/>
          <p:nvPr/>
        </p:nvSpPr>
        <p:spPr>
          <a:xfrm>
            <a:off x="107504" y="188640"/>
            <a:ext cx="2241832" cy="369332"/>
          </a:xfrm>
          <a:prstGeom prst="rect">
            <a:avLst/>
          </a:prstGeom>
        </p:spPr>
        <p:txBody>
          <a:bodyPr wrap="none">
            <a:spAutoFit/>
          </a:bodyPr>
          <a:lstStyle/>
          <a:p>
            <a:r>
              <a:rPr lang="tr-TR" dirty="0"/>
              <a:t>21 Mart 1891, Türkiye</a:t>
            </a:r>
          </a:p>
        </p:txBody>
      </p:sp>
      <p:sp>
        <p:nvSpPr>
          <p:cNvPr id="5" name="4 Dikdörtgen"/>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5 Resim" descr="uc1.gif"/>
          <p:cNvPicPr>
            <a:picLocks noChangeAspect="1"/>
          </p:cNvPicPr>
          <p:nvPr/>
        </p:nvPicPr>
        <p:blipFill>
          <a:blip r:embed="rId3" cstate="email"/>
          <a:stretch>
            <a:fillRect/>
          </a:stretch>
        </p:blipFill>
        <p:spPr>
          <a:xfrm>
            <a:off x="8748464" y="6453336"/>
            <a:ext cx="238125" cy="238125"/>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email"/>
          <a:srcRect/>
          <a:stretch>
            <a:fillRect/>
          </a:stretch>
        </p:blipFill>
        <p:spPr bwMode="auto">
          <a:xfrm>
            <a:off x="1566863" y="485775"/>
            <a:ext cx="6010275" cy="5886450"/>
          </a:xfrm>
          <a:prstGeom prst="rect">
            <a:avLst/>
          </a:prstGeom>
          <a:noFill/>
          <a:ln w="9525">
            <a:noFill/>
            <a:miter lim="800000"/>
            <a:headEnd/>
            <a:tailEnd/>
          </a:ln>
        </p:spPr>
      </p:pic>
      <p:sp>
        <p:nvSpPr>
          <p:cNvPr id="3" name="2 Dikdörtgen"/>
          <p:cNvSpPr/>
          <p:nvPr/>
        </p:nvSpPr>
        <p:spPr>
          <a:xfrm>
            <a:off x="3317874" y="6381328"/>
            <a:ext cx="2508251" cy="369332"/>
          </a:xfrm>
          <a:prstGeom prst="rect">
            <a:avLst/>
          </a:prstGeom>
        </p:spPr>
        <p:txBody>
          <a:bodyPr wrap="none">
            <a:spAutoFit/>
          </a:bodyPr>
          <a:lstStyle/>
          <a:p>
            <a:pPr fontAlgn="base"/>
            <a:r>
              <a:rPr lang="tr-TR" b="1" dirty="0"/>
              <a:t>Galata köprüsü üzerinde</a:t>
            </a:r>
          </a:p>
        </p:txBody>
      </p:sp>
      <p:sp>
        <p:nvSpPr>
          <p:cNvPr id="4" name="3 Dikdörtgen"/>
          <p:cNvSpPr/>
          <p:nvPr/>
        </p:nvSpPr>
        <p:spPr>
          <a:xfrm>
            <a:off x="0" y="188640"/>
            <a:ext cx="2241832" cy="369332"/>
          </a:xfrm>
          <a:prstGeom prst="rect">
            <a:avLst/>
          </a:prstGeom>
        </p:spPr>
        <p:txBody>
          <a:bodyPr wrap="none">
            <a:spAutoFit/>
          </a:bodyPr>
          <a:lstStyle/>
          <a:p>
            <a:r>
              <a:rPr lang="tr-TR" dirty="0"/>
              <a:t>21 Mart 1891, Türkiye</a:t>
            </a:r>
          </a:p>
        </p:txBody>
      </p:sp>
      <p:sp>
        <p:nvSpPr>
          <p:cNvPr id="5" name="4 Dikdörtgen"/>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5 Resim" descr="uc1.gif"/>
          <p:cNvPicPr>
            <a:picLocks noChangeAspect="1"/>
          </p:cNvPicPr>
          <p:nvPr/>
        </p:nvPicPr>
        <p:blipFill>
          <a:blip r:embed="rId3" cstate="email"/>
          <a:stretch>
            <a:fillRect/>
          </a:stretch>
        </p:blipFill>
        <p:spPr>
          <a:xfrm>
            <a:off x="8748464" y="6453336"/>
            <a:ext cx="238125" cy="238125"/>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email"/>
          <a:srcRect/>
          <a:stretch>
            <a:fillRect/>
          </a:stretch>
        </p:blipFill>
        <p:spPr bwMode="auto">
          <a:xfrm>
            <a:off x="1595438" y="538163"/>
            <a:ext cx="5953125" cy="5781675"/>
          </a:xfrm>
          <a:prstGeom prst="rect">
            <a:avLst/>
          </a:prstGeom>
          <a:noFill/>
          <a:ln w="9525">
            <a:noFill/>
            <a:miter lim="800000"/>
            <a:headEnd/>
            <a:tailEnd/>
          </a:ln>
        </p:spPr>
      </p:pic>
      <p:sp>
        <p:nvSpPr>
          <p:cNvPr id="3" name="2 Dikdörtgen"/>
          <p:cNvSpPr/>
          <p:nvPr/>
        </p:nvSpPr>
        <p:spPr>
          <a:xfrm>
            <a:off x="4049164" y="6309320"/>
            <a:ext cx="1045671" cy="369332"/>
          </a:xfrm>
          <a:prstGeom prst="rect">
            <a:avLst/>
          </a:prstGeom>
        </p:spPr>
        <p:txBody>
          <a:bodyPr wrap="none">
            <a:spAutoFit/>
          </a:bodyPr>
          <a:lstStyle/>
          <a:p>
            <a:pPr fontAlgn="base"/>
            <a:r>
              <a:rPr lang="tr-TR" b="1" dirty="0"/>
              <a:t>Ayasofya</a:t>
            </a:r>
          </a:p>
        </p:txBody>
      </p:sp>
      <p:sp>
        <p:nvSpPr>
          <p:cNvPr id="4" name="3 Dikdörtgen"/>
          <p:cNvSpPr/>
          <p:nvPr/>
        </p:nvSpPr>
        <p:spPr>
          <a:xfrm>
            <a:off x="107504" y="188640"/>
            <a:ext cx="2241832" cy="369332"/>
          </a:xfrm>
          <a:prstGeom prst="rect">
            <a:avLst/>
          </a:prstGeom>
        </p:spPr>
        <p:txBody>
          <a:bodyPr wrap="none">
            <a:spAutoFit/>
          </a:bodyPr>
          <a:lstStyle/>
          <a:p>
            <a:r>
              <a:rPr lang="tr-TR" dirty="0"/>
              <a:t>21 Mart 1891, Türkiye</a:t>
            </a:r>
          </a:p>
        </p:txBody>
      </p:sp>
      <p:sp>
        <p:nvSpPr>
          <p:cNvPr id="5" name="4 Dikdörtgen"/>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5 Resim" descr="uc1.gif"/>
          <p:cNvPicPr>
            <a:picLocks noChangeAspect="1"/>
          </p:cNvPicPr>
          <p:nvPr/>
        </p:nvPicPr>
        <p:blipFill>
          <a:blip r:embed="rId3" cstate="email"/>
          <a:stretch>
            <a:fillRect/>
          </a:stretch>
        </p:blipFill>
        <p:spPr>
          <a:xfrm>
            <a:off x="8748464" y="6453336"/>
            <a:ext cx="238125" cy="238125"/>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email"/>
          <a:srcRect/>
          <a:stretch>
            <a:fillRect/>
          </a:stretch>
        </p:blipFill>
        <p:spPr bwMode="auto">
          <a:xfrm>
            <a:off x="1595438" y="590550"/>
            <a:ext cx="5953125" cy="5676900"/>
          </a:xfrm>
          <a:prstGeom prst="rect">
            <a:avLst/>
          </a:prstGeom>
          <a:noFill/>
          <a:ln w="9525">
            <a:noFill/>
            <a:miter lim="800000"/>
            <a:headEnd/>
            <a:tailEnd/>
          </a:ln>
        </p:spPr>
      </p:pic>
      <p:sp>
        <p:nvSpPr>
          <p:cNvPr id="3" name="2 Dikdörtgen"/>
          <p:cNvSpPr/>
          <p:nvPr/>
        </p:nvSpPr>
        <p:spPr>
          <a:xfrm>
            <a:off x="3021511" y="6309320"/>
            <a:ext cx="3100977" cy="369332"/>
          </a:xfrm>
          <a:prstGeom prst="rect">
            <a:avLst/>
          </a:prstGeom>
        </p:spPr>
        <p:txBody>
          <a:bodyPr wrap="none">
            <a:spAutoFit/>
          </a:bodyPr>
          <a:lstStyle/>
          <a:p>
            <a:pPr fontAlgn="base"/>
            <a:r>
              <a:rPr lang="tr-TR" b="1" dirty="0"/>
              <a:t>II. </a:t>
            </a:r>
            <a:r>
              <a:rPr lang="tr-TR" b="1" dirty="0" err="1"/>
              <a:t>Mahmud</a:t>
            </a:r>
            <a:r>
              <a:rPr lang="tr-TR" b="1" dirty="0"/>
              <a:t> Türbesi ve önünde</a:t>
            </a:r>
          </a:p>
        </p:txBody>
      </p:sp>
      <p:sp>
        <p:nvSpPr>
          <p:cNvPr id="4" name="3 Dikdörtgen"/>
          <p:cNvSpPr/>
          <p:nvPr/>
        </p:nvSpPr>
        <p:spPr>
          <a:xfrm>
            <a:off x="179512" y="260648"/>
            <a:ext cx="2241832" cy="369332"/>
          </a:xfrm>
          <a:prstGeom prst="rect">
            <a:avLst/>
          </a:prstGeom>
        </p:spPr>
        <p:txBody>
          <a:bodyPr wrap="none">
            <a:spAutoFit/>
          </a:bodyPr>
          <a:lstStyle/>
          <a:p>
            <a:r>
              <a:rPr lang="tr-TR" dirty="0"/>
              <a:t>21 Mart 1891, Türkiye</a:t>
            </a:r>
          </a:p>
        </p:txBody>
      </p:sp>
      <p:sp>
        <p:nvSpPr>
          <p:cNvPr id="5" name="4 Dikdörtgen"/>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5 Resim" descr="uc1.gif"/>
          <p:cNvPicPr>
            <a:picLocks noChangeAspect="1"/>
          </p:cNvPicPr>
          <p:nvPr/>
        </p:nvPicPr>
        <p:blipFill>
          <a:blip r:embed="rId3" cstate="email"/>
          <a:stretch>
            <a:fillRect/>
          </a:stretch>
        </p:blipFill>
        <p:spPr>
          <a:xfrm>
            <a:off x="8748464" y="6453336"/>
            <a:ext cx="238125" cy="238125"/>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email"/>
          <a:srcRect/>
          <a:stretch>
            <a:fillRect/>
          </a:stretch>
        </p:blipFill>
        <p:spPr bwMode="auto">
          <a:xfrm>
            <a:off x="1552575" y="357188"/>
            <a:ext cx="6038850" cy="6143625"/>
          </a:xfrm>
          <a:prstGeom prst="rect">
            <a:avLst/>
          </a:prstGeom>
          <a:noFill/>
          <a:ln w="9525">
            <a:noFill/>
            <a:miter lim="800000"/>
            <a:headEnd/>
            <a:tailEnd/>
          </a:ln>
        </p:spPr>
      </p:pic>
      <p:sp>
        <p:nvSpPr>
          <p:cNvPr id="3" name="2 Dikdörtgen"/>
          <p:cNvSpPr/>
          <p:nvPr/>
        </p:nvSpPr>
        <p:spPr>
          <a:xfrm>
            <a:off x="3628088" y="6381328"/>
            <a:ext cx="1887824" cy="369332"/>
          </a:xfrm>
          <a:prstGeom prst="rect">
            <a:avLst/>
          </a:prstGeom>
        </p:spPr>
        <p:txBody>
          <a:bodyPr wrap="none">
            <a:spAutoFit/>
          </a:bodyPr>
          <a:lstStyle/>
          <a:p>
            <a:pPr fontAlgn="base"/>
            <a:r>
              <a:rPr lang="tr-TR" b="1" dirty="0" err="1"/>
              <a:t>Çemberlitaş</a:t>
            </a:r>
            <a:r>
              <a:rPr lang="tr-TR" b="1" dirty="0"/>
              <a:t> civarı</a:t>
            </a:r>
          </a:p>
        </p:txBody>
      </p:sp>
      <p:sp>
        <p:nvSpPr>
          <p:cNvPr id="4" name="3 Dikdörtgen"/>
          <p:cNvSpPr/>
          <p:nvPr/>
        </p:nvSpPr>
        <p:spPr>
          <a:xfrm>
            <a:off x="0" y="116632"/>
            <a:ext cx="2241832" cy="369332"/>
          </a:xfrm>
          <a:prstGeom prst="rect">
            <a:avLst/>
          </a:prstGeom>
        </p:spPr>
        <p:txBody>
          <a:bodyPr wrap="none">
            <a:spAutoFit/>
          </a:bodyPr>
          <a:lstStyle/>
          <a:p>
            <a:r>
              <a:rPr lang="tr-TR" dirty="0"/>
              <a:t>21 Mart 1891, Türkiye</a:t>
            </a:r>
          </a:p>
        </p:txBody>
      </p:sp>
      <p:sp>
        <p:nvSpPr>
          <p:cNvPr id="5" name="4 Dikdörtgen"/>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5 Resim" descr="uc1.gif"/>
          <p:cNvPicPr>
            <a:picLocks noChangeAspect="1"/>
          </p:cNvPicPr>
          <p:nvPr/>
        </p:nvPicPr>
        <p:blipFill>
          <a:blip r:embed="rId3" cstate="email"/>
          <a:stretch>
            <a:fillRect/>
          </a:stretch>
        </p:blipFill>
        <p:spPr>
          <a:xfrm>
            <a:off x="8748464" y="6453336"/>
            <a:ext cx="238125" cy="238125"/>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email"/>
          <a:srcRect/>
          <a:stretch>
            <a:fillRect/>
          </a:stretch>
        </p:blipFill>
        <p:spPr bwMode="auto">
          <a:xfrm>
            <a:off x="1547813" y="547688"/>
            <a:ext cx="6048375" cy="5762625"/>
          </a:xfrm>
          <a:prstGeom prst="rect">
            <a:avLst/>
          </a:prstGeom>
          <a:noFill/>
          <a:ln w="9525">
            <a:noFill/>
            <a:miter lim="800000"/>
            <a:headEnd/>
            <a:tailEnd/>
          </a:ln>
        </p:spPr>
      </p:pic>
      <p:sp>
        <p:nvSpPr>
          <p:cNvPr id="3" name="2 Dikdörtgen"/>
          <p:cNvSpPr/>
          <p:nvPr/>
        </p:nvSpPr>
        <p:spPr>
          <a:xfrm>
            <a:off x="323528" y="260648"/>
            <a:ext cx="2241832" cy="369332"/>
          </a:xfrm>
          <a:prstGeom prst="rect">
            <a:avLst/>
          </a:prstGeom>
        </p:spPr>
        <p:txBody>
          <a:bodyPr wrap="none">
            <a:spAutoFit/>
          </a:bodyPr>
          <a:lstStyle/>
          <a:p>
            <a:r>
              <a:rPr lang="tr-TR" dirty="0"/>
              <a:t>21 Mart 1891, Türkiye</a:t>
            </a:r>
          </a:p>
        </p:txBody>
      </p:sp>
      <p:sp>
        <p:nvSpPr>
          <p:cNvPr id="4" name="3 Dikdörtgen"/>
          <p:cNvSpPr/>
          <p:nvPr/>
        </p:nvSpPr>
        <p:spPr>
          <a:xfrm>
            <a:off x="3427327" y="6381328"/>
            <a:ext cx="2289345" cy="369332"/>
          </a:xfrm>
          <a:prstGeom prst="rect">
            <a:avLst/>
          </a:prstGeom>
        </p:spPr>
        <p:txBody>
          <a:bodyPr wrap="none">
            <a:spAutoFit/>
          </a:bodyPr>
          <a:lstStyle/>
          <a:p>
            <a:pPr fontAlgn="base"/>
            <a:r>
              <a:rPr lang="tr-TR" b="1" dirty="0"/>
              <a:t>Sandal ile boğazı geçiş</a:t>
            </a:r>
          </a:p>
        </p:txBody>
      </p:sp>
      <p:sp>
        <p:nvSpPr>
          <p:cNvPr id="5" name="4 Dikdörtgen"/>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5 Resim" descr="uc1.gif"/>
          <p:cNvPicPr>
            <a:picLocks noChangeAspect="1"/>
          </p:cNvPicPr>
          <p:nvPr/>
        </p:nvPicPr>
        <p:blipFill>
          <a:blip r:embed="rId3" cstate="email"/>
          <a:stretch>
            <a:fillRect/>
          </a:stretch>
        </p:blipFill>
        <p:spPr>
          <a:xfrm>
            <a:off x="8748464" y="6453336"/>
            <a:ext cx="238125" cy="238125"/>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email"/>
          <a:srcRect/>
          <a:stretch>
            <a:fillRect/>
          </a:stretch>
        </p:blipFill>
        <p:spPr bwMode="auto">
          <a:xfrm>
            <a:off x="1566862" y="481012"/>
            <a:ext cx="6010275" cy="5895975"/>
          </a:xfrm>
          <a:prstGeom prst="rect">
            <a:avLst/>
          </a:prstGeom>
          <a:noFill/>
          <a:ln w="9525">
            <a:noFill/>
            <a:miter lim="800000"/>
            <a:headEnd/>
            <a:tailEnd/>
          </a:ln>
        </p:spPr>
      </p:pic>
      <p:sp>
        <p:nvSpPr>
          <p:cNvPr id="2" name="1 Dikdörtgen"/>
          <p:cNvSpPr/>
          <p:nvPr/>
        </p:nvSpPr>
        <p:spPr>
          <a:xfrm>
            <a:off x="0" y="260648"/>
            <a:ext cx="2327304" cy="369332"/>
          </a:xfrm>
          <a:prstGeom prst="rect">
            <a:avLst/>
          </a:prstGeom>
        </p:spPr>
        <p:txBody>
          <a:bodyPr wrap="none">
            <a:spAutoFit/>
          </a:bodyPr>
          <a:lstStyle/>
          <a:p>
            <a:r>
              <a:rPr lang="tr-TR" dirty="0"/>
              <a:t>26 Mayıs 1891, Türkiye</a:t>
            </a:r>
          </a:p>
        </p:txBody>
      </p:sp>
      <p:sp>
        <p:nvSpPr>
          <p:cNvPr id="4" name="3 Dikdörtgen"/>
          <p:cNvSpPr/>
          <p:nvPr/>
        </p:nvSpPr>
        <p:spPr>
          <a:xfrm>
            <a:off x="1223628" y="6309320"/>
            <a:ext cx="6696744" cy="369332"/>
          </a:xfrm>
          <a:prstGeom prst="rect">
            <a:avLst/>
          </a:prstGeom>
        </p:spPr>
        <p:txBody>
          <a:bodyPr wrap="square">
            <a:spAutoFit/>
          </a:bodyPr>
          <a:lstStyle/>
          <a:p>
            <a:pPr algn="ctr" fontAlgn="base"/>
            <a:r>
              <a:rPr lang="tr-TR" b="1" dirty="0" smtClean="0"/>
              <a:t>Menderes </a:t>
            </a:r>
            <a:r>
              <a:rPr lang="tr-TR" b="1" dirty="0"/>
              <a:t>Suşehri yakınlarında küçük bir nehirden geçerken</a:t>
            </a:r>
          </a:p>
        </p:txBody>
      </p:sp>
      <p:sp>
        <p:nvSpPr>
          <p:cNvPr id="5" name="4 Dikdörtgen"/>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5 Resim" descr="uc1.gif"/>
          <p:cNvPicPr>
            <a:picLocks noChangeAspect="1"/>
          </p:cNvPicPr>
          <p:nvPr/>
        </p:nvPicPr>
        <p:blipFill>
          <a:blip r:embed="rId3" cstate="email"/>
          <a:stretch>
            <a:fillRect/>
          </a:stretch>
        </p:blipFill>
        <p:spPr>
          <a:xfrm>
            <a:off x="8748464" y="6453336"/>
            <a:ext cx="238125" cy="238125"/>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email"/>
          <a:srcRect/>
          <a:stretch>
            <a:fillRect/>
          </a:stretch>
        </p:blipFill>
        <p:spPr bwMode="auto">
          <a:xfrm>
            <a:off x="1747838" y="557213"/>
            <a:ext cx="5648325" cy="5743575"/>
          </a:xfrm>
          <a:prstGeom prst="rect">
            <a:avLst/>
          </a:prstGeom>
          <a:noFill/>
          <a:ln w="9525">
            <a:noFill/>
            <a:miter lim="800000"/>
            <a:headEnd/>
            <a:tailEnd/>
          </a:ln>
        </p:spPr>
      </p:pic>
      <p:sp>
        <p:nvSpPr>
          <p:cNvPr id="4" name="3 Dikdörtgen"/>
          <p:cNvSpPr/>
          <p:nvPr/>
        </p:nvSpPr>
        <p:spPr>
          <a:xfrm>
            <a:off x="1403648" y="6309320"/>
            <a:ext cx="6336704" cy="369332"/>
          </a:xfrm>
          <a:prstGeom prst="rect">
            <a:avLst/>
          </a:prstGeom>
        </p:spPr>
        <p:txBody>
          <a:bodyPr wrap="square">
            <a:spAutoFit/>
          </a:bodyPr>
          <a:lstStyle/>
          <a:p>
            <a:pPr algn="ctr" fontAlgn="base"/>
            <a:r>
              <a:rPr lang="tr-TR" dirty="0" smtClean="0"/>
              <a:t>Kızılırmak kenarında William </a:t>
            </a:r>
            <a:r>
              <a:rPr lang="tr-TR" dirty="0" err="1" smtClean="0"/>
              <a:t>Sachtleben</a:t>
            </a:r>
            <a:r>
              <a:rPr lang="tr-TR" dirty="0" smtClean="0"/>
              <a:t> bisikletini sürerken</a:t>
            </a:r>
            <a:endParaRPr lang="tr-TR" dirty="0"/>
          </a:p>
        </p:txBody>
      </p:sp>
      <p:sp>
        <p:nvSpPr>
          <p:cNvPr id="5" name="4 Dikdörtgen"/>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Dikdörtgen"/>
          <p:cNvSpPr/>
          <p:nvPr/>
        </p:nvSpPr>
        <p:spPr>
          <a:xfrm>
            <a:off x="107504" y="188640"/>
            <a:ext cx="2014206" cy="369332"/>
          </a:xfrm>
          <a:prstGeom prst="rect">
            <a:avLst/>
          </a:prstGeom>
        </p:spPr>
        <p:txBody>
          <a:bodyPr wrap="none">
            <a:spAutoFit/>
          </a:bodyPr>
          <a:lstStyle/>
          <a:p>
            <a:r>
              <a:rPr lang="tr-TR" dirty="0" smtClean="0"/>
              <a:t>Nisan 1891</a:t>
            </a:r>
            <a:r>
              <a:rPr lang="tr-TR" dirty="0"/>
              <a:t>, Türkiye</a:t>
            </a:r>
          </a:p>
        </p:txBody>
      </p:sp>
      <p:pic>
        <p:nvPicPr>
          <p:cNvPr id="7" name="6 Resim" descr="uc1.gif"/>
          <p:cNvPicPr>
            <a:picLocks noChangeAspect="1"/>
          </p:cNvPicPr>
          <p:nvPr/>
        </p:nvPicPr>
        <p:blipFill>
          <a:blip r:embed="rId3" cstate="email"/>
          <a:stretch>
            <a:fillRect/>
          </a:stretch>
        </p:blipFill>
        <p:spPr>
          <a:xfrm>
            <a:off x="8748464" y="6453336"/>
            <a:ext cx="238125" cy="238125"/>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email"/>
          <a:srcRect/>
          <a:stretch>
            <a:fillRect/>
          </a:stretch>
        </p:blipFill>
        <p:spPr bwMode="auto">
          <a:xfrm>
            <a:off x="1571625" y="676275"/>
            <a:ext cx="6000750" cy="5505450"/>
          </a:xfrm>
          <a:prstGeom prst="rect">
            <a:avLst/>
          </a:prstGeom>
          <a:noFill/>
          <a:ln w="9525">
            <a:noFill/>
            <a:miter lim="800000"/>
            <a:headEnd/>
            <a:tailEnd/>
          </a:ln>
        </p:spPr>
      </p:pic>
      <p:sp>
        <p:nvSpPr>
          <p:cNvPr id="3" name="2 Dikdörtgen"/>
          <p:cNvSpPr/>
          <p:nvPr/>
        </p:nvSpPr>
        <p:spPr>
          <a:xfrm>
            <a:off x="3347273" y="6309320"/>
            <a:ext cx="2449453" cy="369332"/>
          </a:xfrm>
          <a:prstGeom prst="rect">
            <a:avLst/>
          </a:prstGeom>
        </p:spPr>
        <p:txBody>
          <a:bodyPr wrap="none">
            <a:spAutoFit/>
          </a:bodyPr>
          <a:lstStyle/>
          <a:p>
            <a:pPr fontAlgn="base"/>
            <a:r>
              <a:rPr lang="tr-TR" b="1" dirty="0" err="1"/>
              <a:t>Urmiye</a:t>
            </a:r>
            <a:r>
              <a:rPr lang="tr-TR" b="1" dirty="0"/>
              <a:t> Gölü ovalarında</a:t>
            </a:r>
          </a:p>
        </p:txBody>
      </p:sp>
      <p:sp>
        <p:nvSpPr>
          <p:cNvPr id="4" name="3 Dikdörtgen"/>
          <p:cNvSpPr/>
          <p:nvPr/>
        </p:nvSpPr>
        <p:spPr>
          <a:xfrm>
            <a:off x="179512" y="260648"/>
            <a:ext cx="2140714" cy="369332"/>
          </a:xfrm>
          <a:prstGeom prst="rect">
            <a:avLst/>
          </a:prstGeom>
        </p:spPr>
        <p:txBody>
          <a:bodyPr wrap="none">
            <a:spAutoFit/>
          </a:bodyPr>
          <a:lstStyle/>
          <a:p>
            <a:r>
              <a:rPr lang="tr-TR" dirty="0"/>
              <a:t>4 Temmuz 1891, İran</a:t>
            </a:r>
          </a:p>
        </p:txBody>
      </p:sp>
      <p:sp>
        <p:nvSpPr>
          <p:cNvPr id="5" name="4 Dikdörtgen"/>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5 Resim" descr="uc1.gif"/>
          <p:cNvPicPr>
            <a:picLocks noChangeAspect="1"/>
          </p:cNvPicPr>
          <p:nvPr/>
        </p:nvPicPr>
        <p:blipFill>
          <a:blip r:embed="rId3" cstate="email"/>
          <a:stretch>
            <a:fillRect/>
          </a:stretch>
        </p:blipFill>
        <p:spPr>
          <a:xfrm>
            <a:off x="8748464" y="6453336"/>
            <a:ext cx="238125" cy="238125"/>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email"/>
          <a:srcRect/>
          <a:stretch>
            <a:fillRect/>
          </a:stretch>
        </p:blipFill>
        <p:spPr bwMode="auto">
          <a:xfrm>
            <a:off x="1691680" y="620688"/>
            <a:ext cx="5885458" cy="5765825"/>
          </a:xfrm>
          <a:prstGeom prst="rect">
            <a:avLst/>
          </a:prstGeom>
          <a:noFill/>
          <a:ln w="9525">
            <a:noFill/>
            <a:miter lim="800000"/>
            <a:headEnd/>
            <a:tailEnd/>
          </a:ln>
        </p:spPr>
      </p:pic>
      <p:sp>
        <p:nvSpPr>
          <p:cNvPr id="3" name="2 Dikdörtgen"/>
          <p:cNvSpPr/>
          <p:nvPr/>
        </p:nvSpPr>
        <p:spPr>
          <a:xfrm>
            <a:off x="0" y="188640"/>
            <a:ext cx="2590517" cy="369332"/>
          </a:xfrm>
          <a:prstGeom prst="rect">
            <a:avLst/>
          </a:prstGeom>
        </p:spPr>
        <p:txBody>
          <a:bodyPr wrap="none">
            <a:spAutoFit/>
          </a:bodyPr>
          <a:lstStyle/>
          <a:p>
            <a:r>
              <a:rPr lang="tr-TR" dirty="0"/>
              <a:t>28 Ocak 1891, Yunanistan</a:t>
            </a:r>
          </a:p>
        </p:txBody>
      </p:sp>
      <p:sp>
        <p:nvSpPr>
          <p:cNvPr id="4" name="3 Dikdörtgen"/>
          <p:cNvSpPr/>
          <p:nvPr/>
        </p:nvSpPr>
        <p:spPr>
          <a:xfrm>
            <a:off x="2967169" y="6381328"/>
            <a:ext cx="3209661" cy="369332"/>
          </a:xfrm>
          <a:prstGeom prst="rect">
            <a:avLst/>
          </a:prstGeom>
        </p:spPr>
        <p:txBody>
          <a:bodyPr wrap="none">
            <a:spAutoFit/>
          </a:bodyPr>
          <a:lstStyle/>
          <a:p>
            <a:pPr fontAlgn="base"/>
            <a:r>
              <a:rPr lang="tr-TR" b="1" dirty="0"/>
              <a:t>Atina sokaklarından bir görüntü</a:t>
            </a:r>
          </a:p>
        </p:txBody>
      </p:sp>
      <p:sp>
        <p:nvSpPr>
          <p:cNvPr id="5" name="4 Dikdörtgen"/>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6 Resim" descr="uc1.gif"/>
          <p:cNvPicPr>
            <a:picLocks noChangeAspect="1"/>
          </p:cNvPicPr>
          <p:nvPr/>
        </p:nvPicPr>
        <p:blipFill>
          <a:blip r:embed="rId3" cstate="email"/>
          <a:stretch>
            <a:fillRect/>
          </a:stretch>
        </p:blipFill>
        <p:spPr>
          <a:xfrm>
            <a:off x="8748464" y="6453336"/>
            <a:ext cx="238125" cy="238125"/>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email"/>
          <a:srcRect/>
          <a:stretch>
            <a:fillRect/>
          </a:stretch>
        </p:blipFill>
        <p:spPr bwMode="auto">
          <a:xfrm>
            <a:off x="1571625" y="762000"/>
            <a:ext cx="6000750" cy="5334000"/>
          </a:xfrm>
          <a:prstGeom prst="rect">
            <a:avLst/>
          </a:prstGeom>
          <a:noFill/>
          <a:ln w="9525">
            <a:noFill/>
            <a:miter lim="800000"/>
            <a:headEnd/>
            <a:tailEnd/>
          </a:ln>
        </p:spPr>
      </p:pic>
      <p:sp>
        <p:nvSpPr>
          <p:cNvPr id="3" name="2 Dikdörtgen"/>
          <p:cNvSpPr/>
          <p:nvPr/>
        </p:nvSpPr>
        <p:spPr>
          <a:xfrm>
            <a:off x="2286000" y="6093296"/>
            <a:ext cx="4572000" cy="646331"/>
          </a:xfrm>
          <a:prstGeom prst="rect">
            <a:avLst/>
          </a:prstGeom>
        </p:spPr>
        <p:txBody>
          <a:bodyPr>
            <a:spAutoFit/>
          </a:bodyPr>
          <a:lstStyle/>
          <a:p>
            <a:pPr algn="ctr" fontAlgn="base"/>
            <a:r>
              <a:rPr lang="tr-TR" b="1" dirty="0"/>
              <a:t>Her bir İran köyü girişinde rastlanan, bahçeleri çevreleyen yüksek rüzgar duvarları.</a:t>
            </a:r>
          </a:p>
        </p:txBody>
      </p:sp>
      <p:sp>
        <p:nvSpPr>
          <p:cNvPr id="4" name="3 Dikdörtgen"/>
          <p:cNvSpPr/>
          <p:nvPr/>
        </p:nvSpPr>
        <p:spPr>
          <a:xfrm>
            <a:off x="179512" y="260648"/>
            <a:ext cx="2257734" cy="369332"/>
          </a:xfrm>
          <a:prstGeom prst="rect">
            <a:avLst/>
          </a:prstGeom>
        </p:spPr>
        <p:txBody>
          <a:bodyPr wrap="none">
            <a:spAutoFit/>
          </a:bodyPr>
          <a:lstStyle/>
          <a:p>
            <a:r>
              <a:rPr lang="tr-TR" dirty="0"/>
              <a:t>14 Temmuz 1891, İran</a:t>
            </a:r>
          </a:p>
        </p:txBody>
      </p:sp>
      <p:sp>
        <p:nvSpPr>
          <p:cNvPr id="5" name="4 Dikdörtgen"/>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5 Resim" descr="uc1.gif"/>
          <p:cNvPicPr>
            <a:picLocks noChangeAspect="1"/>
          </p:cNvPicPr>
          <p:nvPr/>
        </p:nvPicPr>
        <p:blipFill>
          <a:blip r:embed="rId3" cstate="email"/>
          <a:stretch>
            <a:fillRect/>
          </a:stretch>
        </p:blipFill>
        <p:spPr>
          <a:xfrm>
            <a:off x="8748464" y="6453336"/>
            <a:ext cx="238125" cy="238125"/>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email"/>
          <a:srcRect/>
          <a:stretch>
            <a:fillRect/>
          </a:stretch>
        </p:blipFill>
        <p:spPr bwMode="auto">
          <a:xfrm>
            <a:off x="1585913" y="557213"/>
            <a:ext cx="5972175" cy="5743575"/>
          </a:xfrm>
          <a:prstGeom prst="rect">
            <a:avLst/>
          </a:prstGeom>
          <a:noFill/>
          <a:ln w="9525">
            <a:noFill/>
            <a:miter lim="800000"/>
            <a:headEnd/>
            <a:tailEnd/>
          </a:ln>
        </p:spPr>
      </p:pic>
      <p:sp>
        <p:nvSpPr>
          <p:cNvPr id="3" name="2 Dikdörtgen"/>
          <p:cNvSpPr/>
          <p:nvPr/>
        </p:nvSpPr>
        <p:spPr>
          <a:xfrm>
            <a:off x="1331640" y="6237312"/>
            <a:ext cx="6480720" cy="369332"/>
          </a:xfrm>
          <a:prstGeom prst="rect">
            <a:avLst/>
          </a:prstGeom>
        </p:spPr>
        <p:txBody>
          <a:bodyPr wrap="square">
            <a:spAutoFit/>
          </a:bodyPr>
          <a:lstStyle/>
          <a:p>
            <a:pPr fontAlgn="base"/>
            <a:r>
              <a:rPr lang="tr-TR" b="1" dirty="0"/>
              <a:t>Tebriz'de dilenci kızlar bir Amerikalı misyonerden sadaka isterken</a:t>
            </a:r>
          </a:p>
        </p:txBody>
      </p:sp>
      <p:sp>
        <p:nvSpPr>
          <p:cNvPr id="4" name="3 Dikdörtgen"/>
          <p:cNvSpPr/>
          <p:nvPr/>
        </p:nvSpPr>
        <p:spPr>
          <a:xfrm>
            <a:off x="251520" y="188640"/>
            <a:ext cx="2257734" cy="369332"/>
          </a:xfrm>
          <a:prstGeom prst="rect">
            <a:avLst/>
          </a:prstGeom>
        </p:spPr>
        <p:txBody>
          <a:bodyPr wrap="none">
            <a:spAutoFit/>
          </a:bodyPr>
          <a:lstStyle/>
          <a:p>
            <a:r>
              <a:rPr lang="tr-TR" dirty="0"/>
              <a:t>24 Temmuz 1891, İran</a:t>
            </a:r>
          </a:p>
        </p:txBody>
      </p:sp>
      <p:sp>
        <p:nvSpPr>
          <p:cNvPr id="5" name="4 Dikdörtgen"/>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5 Resim" descr="uc1.gif"/>
          <p:cNvPicPr>
            <a:picLocks noChangeAspect="1"/>
          </p:cNvPicPr>
          <p:nvPr/>
        </p:nvPicPr>
        <p:blipFill>
          <a:blip r:embed="rId3" cstate="email"/>
          <a:stretch>
            <a:fillRect/>
          </a:stretch>
        </p:blipFill>
        <p:spPr>
          <a:xfrm>
            <a:off x="8748464" y="6453336"/>
            <a:ext cx="238125" cy="238125"/>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email"/>
          <a:srcRect/>
          <a:stretch>
            <a:fillRect/>
          </a:stretch>
        </p:blipFill>
        <p:spPr bwMode="auto">
          <a:xfrm>
            <a:off x="1581150" y="561975"/>
            <a:ext cx="5981700" cy="5734050"/>
          </a:xfrm>
          <a:prstGeom prst="rect">
            <a:avLst/>
          </a:prstGeom>
          <a:noFill/>
          <a:ln w="9525">
            <a:noFill/>
            <a:miter lim="800000"/>
            <a:headEnd/>
            <a:tailEnd/>
          </a:ln>
        </p:spPr>
      </p:pic>
      <p:sp>
        <p:nvSpPr>
          <p:cNvPr id="3" name="2 Dikdörtgen"/>
          <p:cNvSpPr/>
          <p:nvPr/>
        </p:nvSpPr>
        <p:spPr>
          <a:xfrm>
            <a:off x="2470944" y="6381328"/>
            <a:ext cx="4202112" cy="369332"/>
          </a:xfrm>
          <a:prstGeom prst="rect">
            <a:avLst/>
          </a:prstGeom>
        </p:spPr>
        <p:txBody>
          <a:bodyPr wrap="none">
            <a:spAutoFit/>
          </a:bodyPr>
          <a:lstStyle/>
          <a:p>
            <a:pPr fontAlgn="base"/>
            <a:r>
              <a:rPr lang="tr-TR" b="1" dirty="0"/>
              <a:t>Tebriz güney girişinde bulunan Mavi Camii</a:t>
            </a:r>
          </a:p>
        </p:txBody>
      </p:sp>
      <p:sp>
        <p:nvSpPr>
          <p:cNvPr id="4" name="3 Dikdörtgen"/>
          <p:cNvSpPr/>
          <p:nvPr/>
        </p:nvSpPr>
        <p:spPr>
          <a:xfrm>
            <a:off x="179512" y="260648"/>
            <a:ext cx="2089098" cy="369332"/>
          </a:xfrm>
          <a:prstGeom prst="rect">
            <a:avLst/>
          </a:prstGeom>
        </p:spPr>
        <p:txBody>
          <a:bodyPr wrap="none">
            <a:spAutoFit/>
          </a:bodyPr>
          <a:lstStyle/>
          <a:p>
            <a:r>
              <a:rPr lang="tr-TR" dirty="0"/>
              <a:t>4 Ağustos 1891, İran</a:t>
            </a:r>
          </a:p>
        </p:txBody>
      </p:sp>
      <p:sp>
        <p:nvSpPr>
          <p:cNvPr id="5" name="4 Dikdörtgen"/>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5 Resim" descr="uc1.gif"/>
          <p:cNvPicPr>
            <a:picLocks noChangeAspect="1"/>
          </p:cNvPicPr>
          <p:nvPr/>
        </p:nvPicPr>
        <p:blipFill>
          <a:blip r:embed="rId3" cstate="email"/>
          <a:stretch>
            <a:fillRect/>
          </a:stretch>
        </p:blipFill>
        <p:spPr>
          <a:xfrm>
            <a:off x="8748464" y="6453336"/>
            <a:ext cx="238125" cy="238125"/>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email"/>
          <a:srcRect/>
          <a:stretch>
            <a:fillRect/>
          </a:stretch>
        </p:blipFill>
        <p:spPr bwMode="auto">
          <a:xfrm>
            <a:off x="1581150" y="609600"/>
            <a:ext cx="5981700" cy="5638800"/>
          </a:xfrm>
          <a:prstGeom prst="rect">
            <a:avLst/>
          </a:prstGeom>
          <a:noFill/>
          <a:ln w="9525">
            <a:noFill/>
            <a:miter lim="800000"/>
            <a:headEnd/>
            <a:tailEnd/>
          </a:ln>
        </p:spPr>
      </p:pic>
      <p:sp>
        <p:nvSpPr>
          <p:cNvPr id="3" name="2 Dikdörtgen"/>
          <p:cNvSpPr/>
          <p:nvPr/>
        </p:nvSpPr>
        <p:spPr>
          <a:xfrm>
            <a:off x="3437041" y="6309320"/>
            <a:ext cx="2269917" cy="369332"/>
          </a:xfrm>
          <a:prstGeom prst="rect">
            <a:avLst/>
          </a:prstGeom>
        </p:spPr>
        <p:txBody>
          <a:bodyPr wrap="none">
            <a:spAutoFit/>
          </a:bodyPr>
          <a:lstStyle/>
          <a:p>
            <a:pPr fontAlgn="base"/>
            <a:r>
              <a:rPr lang="tr-TR" b="1" dirty="0"/>
              <a:t>Eski bir köprü kalıntısı</a:t>
            </a:r>
          </a:p>
        </p:txBody>
      </p:sp>
      <p:sp>
        <p:nvSpPr>
          <p:cNvPr id="4" name="3 Dikdörtgen"/>
          <p:cNvSpPr/>
          <p:nvPr/>
        </p:nvSpPr>
        <p:spPr>
          <a:xfrm>
            <a:off x="251520" y="188640"/>
            <a:ext cx="2089098" cy="369332"/>
          </a:xfrm>
          <a:prstGeom prst="rect">
            <a:avLst/>
          </a:prstGeom>
        </p:spPr>
        <p:txBody>
          <a:bodyPr wrap="none">
            <a:spAutoFit/>
          </a:bodyPr>
          <a:lstStyle/>
          <a:p>
            <a:r>
              <a:rPr lang="tr-TR" dirty="0"/>
              <a:t>4 Ağustos 1891, İran</a:t>
            </a:r>
          </a:p>
        </p:txBody>
      </p:sp>
      <p:sp>
        <p:nvSpPr>
          <p:cNvPr id="5" name="4 Dikdörtgen"/>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5 Resim" descr="uc1.gif"/>
          <p:cNvPicPr>
            <a:picLocks noChangeAspect="1"/>
          </p:cNvPicPr>
          <p:nvPr/>
        </p:nvPicPr>
        <p:blipFill>
          <a:blip r:embed="rId3" cstate="email"/>
          <a:stretch>
            <a:fillRect/>
          </a:stretch>
        </p:blipFill>
        <p:spPr>
          <a:xfrm>
            <a:off x="8748464" y="6453336"/>
            <a:ext cx="238125" cy="238125"/>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email"/>
          <a:srcRect/>
          <a:stretch>
            <a:fillRect/>
          </a:stretch>
        </p:blipFill>
        <p:spPr bwMode="auto">
          <a:xfrm>
            <a:off x="1585913" y="561975"/>
            <a:ext cx="5972175" cy="5734050"/>
          </a:xfrm>
          <a:prstGeom prst="rect">
            <a:avLst/>
          </a:prstGeom>
          <a:noFill/>
          <a:ln w="9525">
            <a:noFill/>
            <a:miter lim="800000"/>
            <a:headEnd/>
            <a:tailEnd/>
          </a:ln>
        </p:spPr>
      </p:pic>
      <p:sp>
        <p:nvSpPr>
          <p:cNvPr id="3" name="2 Dikdörtgen"/>
          <p:cNvSpPr/>
          <p:nvPr/>
        </p:nvSpPr>
        <p:spPr>
          <a:xfrm>
            <a:off x="2286000" y="6211669"/>
            <a:ext cx="4572000" cy="646331"/>
          </a:xfrm>
          <a:prstGeom prst="rect">
            <a:avLst/>
          </a:prstGeom>
        </p:spPr>
        <p:txBody>
          <a:bodyPr>
            <a:spAutoFit/>
          </a:bodyPr>
          <a:lstStyle/>
          <a:p>
            <a:pPr algn="ctr" fontAlgn="base"/>
            <a:r>
              <a:rPr lang="tr-TR" b="1" dirty="0" err="1"/>
              <a:t>Sultaniye'deki</a:t>
            </a:r>
            <a:r>
              <a:rPr lang="tr-TR" b="1" dirty="0"/>
              <a:t> yoldan görünen Moğol egemenliğinden kalma bir camii</a:t>
            </a:r>
          </a:p>
        </p:txBody>
      </p:sp>
      <p:sp>
        <p:nvSpPr>
          <p:cNvPr id="4" name="3 Dikdörtgen"/>
          <p:cNvSpPr/>
          <p:nvPr/>
        </p:nvSpPr>
        <p:spPr>
          <a:xfrm>
            <a:off x="179512" y="260648"/>
            <a:ext cx="2089098" cy="369332"/>
          </a:xfrm>
          <a:prstGeom prst="rect">
            <a:avLst/>
          </a:prstGeom>
        </p:spPr>
        <p:txBody>
          <a:bodyPr wrap="none">
            <a:spAutoFit/>
          </a:bodyPr>
          <a:lstStyle/>
          <a:p>
            <a:r>
              <a:rPr lang="tr-TR" dirty="0"/>
              <a:t>8 Ağustos 1891, İran</a:t>
            </a:r>
          </a:p>
        </p:txBody>
      </p:sp>
      <p:sp>
        <p:nvSpPr>
          <p:cNvPr id="5" name="4 Dikdörtgen"/>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6 Resim" descr="uc1.gif"/>
          <p:cNvPicPr>
            <a:picLocks noChangeAspect="1"/>
          </p:cNvPicPr>
          <p:nvPr/>
        </p:nvPicPr>
        <p:blipFill>
          <a:blip r:embed="rId3" cstate="email"/>
          <a:stretch>
            <a:fillRect/>
          </a:stretch>
        </p:blipFill>
        <p:spPr>
          <a:xfrm>
            <a:off x="8748464" y="6453336"/>
            <a:ext cx="238125" cy="238125"/>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email"/>
          <a:srcRect/>
          <a:stretch>
            <a:fillRect/>
          </a:stretch>
        </p:blipFill>
        <p:spPr bwMode="auto">
          <a:xfrm>
            <a:off x="1562100" y="614363"/>
            <a:ext cx="6019800" cy="5629275"/>
          </a:xfrm>
          <a:prstGeom prst="rect">
            <a:avLst/>
          </a:prstGeom>
          <a:noFill/>
          <a:ln w="9525">
            <a:noFill/>
            <a:miter lim="800000"/>
            <a:headEnd/>
            <a:tailEnd/>
          </a:ln>
        </p:spPr>
      </p:pic>
      <p:sp>
        <p:nvSpPr>
          <p:cNvPr id="3" name="2 Dikdörtgen"/>
          <p:cNvSpPr/>
          <p:nvPr/>
        </p:nvSpPr>
        <p:spPr>
          <a:xfrm>
            <a:off x="1808820" y="6237312"/>
            <a:ext cx="5526360" cy="369332"/>
          </a:xfrm>
          <a:prstGeom prst="rect">
            <a:avLst/>
          </a:prstGeom>
        </p:spPr>
        <p:txBody>
          <a:bodyPr wrap="square">
            <a:spAutoFit/>
          </a:bodyPr>
          <a:lstStyle/>
          <a:p>
            <a:pPr algn="ctr" fontAlgn="base"/>
            <a:r>
              <a:rPr lang="tr-TR" b="1" dirty="0"/>
              <a:t>Ayrıntılı mozaik çalışmaların bulunduğu bir geçit</a:t>
            </a:r>
          </a:p>
        </p:txBody>
      </p:sp>
      <p:sp>
        <p:nvSpPr>
          <p:cNvPr id="4" name="3 Dikdörtgen"/>
          <p:cNvSpPr/>
          <p:nvPr/>
        </p:nvSpPr>
        <p:spPr>
          <a:xfrm>
            <a:off x="323528" y="260648"/>
            <a:ext cx="2089098" cy="369332"/>
          </a:xfrm>
          <a:prstGeom prst="rect">
            <a:avLst/>
          </a:prstGeom>
        </p:spPr>
        <p:txBody>
          <a:bodyPr wrap="none">
            <a:spAutoFit/>
          </a:bodyPr>
          <a:lstStyle/>
          <a:p>
            <a:r>
              <a:rPr lang="tr-TR" dirty="0"/>
              <a:t>9 Ağustos 1891, İran</a:t>
            </a:r>
          </a:p>
        </p:txBody>
      </p:sp>
      <p:sp>
        <p:nvSpPr>
          <p:cNvPr id="5" name="4 Dikdörtgen"/>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5 Resim" descr="uc1.gif"/>
          <p:cNvPicPr>
            <a:picLocks noChangeAspect="1"/>
          </p:cNvPicPr>
          <p:nvPr/>
        </p:nvPicPr>
        <p:blipFill>
          <a:blip r:embed="rId3" cstate="email"/>
          <a:stretch>
            <a:fillRect/>
          </a:stretch>
        </p:blipFill>
        <p:spPr>
          <a:xfrm>
            <a:off x="8748464" y="6453336"/>
            <a:ext cx="238125" cy="238125"/>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email"/>
          <a:srcRect/>
          <a:stretch>
            <a:fillRect/>
          </a:stretch>
        </p:blipFill>
        <p:spPr bwMode="auto">
          <a:xfrm>
            <a:off x="1595438" y="561975"/>
            <a:ext cx="5953125" cy="5734050"/>
          </a:xfrm>
          <a:prstGeom prst="rect">
            <a:avLst/>
          </a:prstGeom>
          <a:noFill/>
          <a:ln w="9525">
            <a:noFill/>
            <a:miter lim="800000"/>
            <a:headEnd/>
            <a:tailEnd/>
          </a:ln>
        </p:spPr>
      </p:pic>
      <p:sp>
        <p:nvSpPr>
          <p:cNvPr id="3" name="2 Dikdörtgen"/>
          <p:cNvSpPr/>
          <p:nvPr/>
        </p:nvSpPr>
        <p:spPr>
          <a:xfrm>
            <a:off x="2286000" y="6257835"/>
            <a:ext cx="4572000" cy="1200329"/>
          </a:xfrm>
          <a:prstGeom prst="rect">
            <a:avLst/>
          </a:prstGeom>
        </p:spPr>
        <p:txBody>
          <a:bodyPr>
            <a:spAutoFit/>
          </a:bodyPr>
          <a:lstStyle/>
          <a:p>
            <a:pPr algn="ctr" fontAlgn="base"/>
            <a:r>
              <a:rPr lang="tr-TR" b="1" dirty="0"/>
              <a:t>Kazak ve Türkmenler arasındaki bir yarışı izleyen General </a:t>
            </a:r>
            <a:r>
              <a:rPr lang="tr-TR" b="1" dirty="0" err="1"/>
              <a:t>Kuropatkin</a:t>
            </a:r>
            <a:endParaRPr lang="tr-TR" b="1" dirty="0"/>
          </a:p>
          <a:p>
            <a:r>
              <a:rPr lang="tr-TR" dirty="0"/>
              <a:t/>
            </a:r>
            <a:br>
              <a:rPr lang="tr-TR" dirty="0"/>
            </a:br>
            <a:endParaRPr lang="tr-TR" dirty="0"/>
          </a:p>
        </p:txBody>
      </p:sp>
      <p:sp>
        <p:nvSpPr>
          <p:cNvPr id="4" name="3 Dikdörtgen"/>
          <p:cNvSpPr/>
          <p:nvPr/>
        </p:nvSpPr>
        <p:spPr>
          <a:xfrm>
            <a:off x="0" y="188640"/>
            <a:ext cx="7596336" cy="369332"/>
          </a:xfrm>
          <a:prstGeom prst="rect">
            <a:avLst/>
          </a:prstGeom>
        </p:spPr>
        <p:txBody>
          <a:bodyPr wrap="square">
            <a:spAutoFit/>
          </a:bodyPr>
          <a:lstStyle/>
          <a:p>
            <a:r>
              <a:rPr lang="tr-TR" dirty="0"/>
              <a:t>1 Kasım 1891 </a:t>
            </a:r>
            <a:r>
              <a:rPr lang="tr-TR" dirty="0" smtClean="0"/>
              <a:t>Rusya İmparatorluğu </a:t>
            </a:r>
            <a:r>
              <a:rPr lang="tr-TR" dirty="0"/>
              <a:t>(Türkmenistan ve Özbekistan)</a:t>
            </a:r>
          </a:p>
        </p:txBody>
      </p:sp>
      <p:sp>
        <p:nvSpPr>
          <p:cNvPr id="5" name="4 Dikdörtgen"/>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5 Resim" descr="uc1.gif"/>
          <p:cNvPicPr>
            <a:picLocks noChangeAspect="1"/>
          </p:cNvPicPr>
          <p:nvPr/>
        </p:nvPicPr>
        <p:blipFill>
          <a:blip r:embed="rId3" cstate="email"/>
          <a:stretch>
            <a:fillRect/>
          </a:stretch>
        </p:blipFill>
        <p:spPr>
          <a:xfrm>
            <a:off x="8748464" y="6453336"/>
            <a:ext cx="238125" cy="238125"/>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email"/>
          <a:srcRect/>
          <a:stretch>
            <a:fillRect/>
          </a:stretch>
        </p:blipFill>
        <p:spPr bwMode="auto">
          <a:xfrm>
            <a:off x="1585913" y="604838"/>
            <a:ext cx="5972175" cy="5648325"/>
          </a:xfrm>
          <a:prstGeom prst="rect">
            <a:avLst/>
          </a:prstGeom>
          <a:noFill/>
          <a:ln w="9525">
            <a:noFill/>
            <a:miter lim="800000"/>
            <a:headEnd/>
            <a:tailEnd/>
          </a:ln>
        </p:spPr>
      </p:pic>
      <p:sp>
        <p:nvSpPr>
          <p:cNvPr id="3" name="2 Dikdörtgen"/>
          <p:cNvSpPr/>
          <p:nvPr/>
        </p:nvSpPr>
        <p:spPr>
          <a:xfrm>
            <a:off x="2283937" y="6309320"/>
            <a:ext cx="4576125" cy="369332"/>
          </a:xfrm>
          <a:prstGeom prst="rect">
            <a:avLst/>
          </a:prstGeom>
        </p:spPr>
        <p:txBody>
          <a:bodyPr wrap="none">
            <a:spAutoFit/>
          </a:bodyPr>
          <a:lstStyle/>
          <a:p>
            <a:pPr fontAlgn="base"/>
            <a:r>
              <a:rPr lang="tr-TR" b="1" dirty="0"/>
              <a:t>Çölü izlemek için yapılmış bir gözetleme kulesi</a:t>
            </a:r>
          </a:p>
        </p:txBody>
      </p:sp>
      <p:sp>
        <p:nvSpPr>
          <p:cNvPr id="4" name="3 Dikdörtgen"/>
          <p:cNvSpPr/>
          <p:nvPr/>
        </p:nvSpPr>
        <p:spPr>
          <a:xfrm>
            <a:off x="251520" y="332656"/>
            <a:ext cx="1429559" cy="369332"/>
          </a:xfrm>
          <a:prstGeom prst="rect">
            <a:avLst/>
          </a:prstGeom>
        </p:spPr>
        <p:txBody>
          <a:bodyPr wrap="none">
            <a:spAutoFit/>
          </a:bodyPr>
          <a:lstStyle/>
          <a:p>
            <a:r>
              <a:rPr lang="tr-TR" dirty="0"/>
              <a:t>2 Kasım 1891</a:t>
            </a:r>
          </a:p>
        </p:txBody>
      </p:sp>
      <p:sp>
        <p:nvSpPr>
          <p:cNvPr id="5" name="4 Dikdörtgen"/>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5 Resim" descr="uc1.gif"/>
          <p:cNvPicPr>
            <a:picLocks noChangeAspect="1"/>
          </p:cNvPicPr>
          <p:nvPr/>
        </p:nvPicPr>
        <p:blipFill>
          <a:blip r:embed="rId3" cstate="email"/>
          <a:stretch>
            <a:fillRect/>
          </a:stretch>
        </p:blipFill>
        <p:spPr>
          <a:xfrm>
            <a:off x="8748464" y="6453336"/>
            <a:ext cx="238125" cy="238125"/>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email"/>
          <a:srcRect/>
          <a:stretch>
            <a:fillRect/>
          </a:stretch>
        </p:blipFill>
        <p:spPr bwMode="auto">
          <a:xfrm>
            <a:off x="1590675" y="547688"/>
            <a:ext cx="5962650" cy="5762625"/>
          </a:xfrm>
          <a:prstGeom prst="rect">
            <a:avLst/>
          </a:prstGeom>
          <a:noFill/>
          <a:ln w="9525">
            <a:noFill/>
            <a:miter lim="800000"/>
            <a:headEnd/>
            <a:tailEnd/>
          </a:ln>
        </p:spPr>
      </p:pic>
      <p:sp>
        <p:nvSpPr>
          <p:cNvPr id="3" name="2 Dikdörtgen"/>
          <p:cNvSpPr/>
          <p:nvPr/>
        </p:nvSpPr>
        <p:spPr>
          <a:xfrm>
            <a:off x="2682316" y="6381328"/>
            <a:ext cx="3779368" cy="369332"/>
          </a:xfrm>
          <a:prstGeom prst="rect">
            <a:avLst/>
          </a:prstGeom>
        </p:spPr>
        <p:txBody>
          <a:bodyPr wrap="none">
            <a:spAutoFit/>
          </a:bodyPr>
          <a:lstStyle/>
          <a:p>
            <a:pPr fontAlgn="base"/>
            <a:r>
              <a:rPr lang="tr-TR" b="1" dirty="0"/>
              <a:t>Buhara şehrindeki medreselerden biri</a:t>
            </a:r>
          </a:p>
        </p:txBody>
      </p:sp>
      <p:sp>
        <p:nvSpPr>
          <p:cNvPr id="4" name="3 Dikdörtgen"/>
          <p:cNvSpPr/>
          <p:nvPr/>
        </p:nvSpPr>
        <p:spPr>
          <a:xfrm>
            <a:off x="0" y="260648"/>
            <a:ext cx="1429559" cy="369332"/>
          </a:xfrm>
          <a:prstGeom prst="rect">
            <a:avLst/>
          </a:prstGeom>
        </p:spPr>
        <p:txBody>
          <a:bodyPr wrap="none">
            <a:spAutoFit/>
          </a:bodyPr>
          <a:lstStyle/>
          <a:p>
            <a:r>
              <a:rPr lang="tr-TR" dirty="0"/>
              <a:t>3 Kasım 1891</a:t>
            </a:r>
          </a:p>
        </p:txBody>
      </p:sp>
      <p:sp>
        <p:nvSpPr>
          <p:cNvPr id="5" name="4 Dikdörtgen"/>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5 Resim" descr="uc1.gif"/>
          <p:cNvPicPr>
            <a:picLocks noChangeAspect="1"/>
          </p:cNvPicPr>
          <p:nvPr/>
        </p:nvPicPr>
        <p:blipFill>
          <a:blip r:embed="rId3" cstate="email"/>
          <a:stretch>
            <a:fillRect/>
          </a:stretch>
        </p:blipFill>
        <p:spPr>
          <a:xfrm>
            <a:off x="8748464" y="6453336"/>
            <a:ext cx="238125" cy="238125"/>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email"/>
          <a:srcRect/>
          <a:stretch>
            <a:fillRect/>
          </a:stretch>
        </p:blipFill>
        <p:spPr bwMode="auto">
          <a:xfrm>
            <a:off x="1585912" y="542925"/>
            <a:ext cx="5972175" cy="5772150"/>
          </a:xfrm>
          <a:prstGeom prst="rect">
            <a:avLst/>
          </a:prstGeom>
          <a:noFill/>
          <a:ln w="9525">
            <a:noFill/>
            <a:miter lim="800000"/>
            <a:headEnd/>
            <a:tailEnd/>
          </a:ln>
        </p:spPr>
      </p:pic>
      <p:sp>
        <p:nvSpPr>
          <p:cNvPr id="3" name="2 Dikdörtgen"/>
          <p:cNvSpPr/>
          <p:nvPr/>
        </p:nvSpPr>
        <p:spPr>
          <a:xfrm>
            <a:off x="1583668" y="6309320"/>
            <a:ext cx="5976664" cy="369332"/>
          </a:xfrm>
          <a:prstGeom prst="rect">
            <a:avLst/>
          </a:prstGeom>
        </p:spPr>
        <p:txBody>
          <a:bodyPr wrap="square">
            <a:spAutoFit/>
          </a:bodyPr>
          <a:lstStyle/>
          <a:p>
            <a:pPr fontAlgn="base"/>
            <a:r>
              <a:rPr lang="tr-TR" b="1" dirty="0"/>
              <a:t>Semerkant'ta yöresel kıyafetlerini giymiş halk ve müzisyenler</a:t>
            </a:r>
          </a:p>
        </p:txBody>
      </p:sp>
      <p:sp>
        <p:nvSpPr>
          <p:cNvPr id="4" name="3 Dikdörtgen"/>
          <p:cNvSpPr/>
          <p:nvPr/>
        </p:nvSpPr>
        <p:spPr>
          <a:xfrm>
            <a:off x="251520" y="260648"/>
            <a:ext cx="1546577" cy="369332"/>
          </a:xfrm>
          <a:prstGeom prst="rect">
            <a:avLst/>
          </a:prstGeom>
        </p:spPr>
        <p:txBody>
          <a:bodyPr wrap="none">
            <a:spAutoFit/>
          </a:bodyPr>
          <a:lstStyle/>
          <a:p>
            <a:r>
              <a:rPr lang="tr-TR" dirty="0"/>
              <a:t>14 Kasım 1891</a:t>
            </a:r>
          </a:p>
        </p:txBody>
      </p:sp>
      <p:sp>
        <p:nvSpPr>
          <p:cNvPr id="5" name="4 Dikdörtgen"/>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5 Resim" descr="uc1.gif"/>
          <p:cNvPicPr>
            <a:picLocks noChangeAspect="1"/>
          </p:cNvPicPr>
          <p:nvPr/>
        </p:nvPicPr>
        <p:blipFill>
          <a:blip r:embed="rId3" cstate="email"/>
          <a:stretch>
            <a:fillRect/>
          </a:stretch>
        </p:blipFill>
        <p:spPr>
          <a:xfrm>
            <a:off x="8748464" y="6453336"/>
            <a:ext cx="238125" cy="238125"/>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email"/>
          <a:srcRect/>
          <a:stretch>
            <a:fillRect/>
          </a:stretch>
        </p:blipFill>
        <p:spPr bwMode="auto">
          <a:xfrm>
            <a:off x="1590675" y="552450"/>
            <a:ext cx="5962650" cy="5753100"/>
          </a:xfrm>
          <a:prstGeom prst="rect">
            <a:avLst/>
          </a:prstGeom>
          <a:noFill/>
          <a:ln w="9525">
            <a:noFill/>
            <a:miter lim="800000"/>
            <a:headEnd/>
            <a:tailEnd/>
          </a:ln>
        </p:spPr>
      </p:pic>
      <p:sp>
        <p:nvSpPr>
          <p:cNvPr id="3" name="2 Dikdörtgen"/>
          <p:cNvSpPr/>
          <p:nvPr/>
        </p:nvSpPr>
        <p:spPr>
          <a:xfrm>
            <a:off x="3575765" y="6309320"/>
            <a:ext cx="1992469" cy="369332"/>
          </a:xfrm>
          <a:prstGeom prst="rect">
            <a:avLst/>
          </a:prstGeom>
        </p:spPr>
        <p:txBody>
          <a:bodyPr wrap="none">
            <a:spAutoFit/>
          </a:bodyPr>
          <a:lstStyle/>
          <a:p>
            <a:pPr fontAlgn="base"/>
            <a:r>
              <a:rPr lang="tr-TR" b="1" dirty="0"/>
              <a:t>Eski bir Türk camisi</a:t>
            </a:r>
          </a:p>
        </p:txBody>
      </p:sp>
      <p:sp>
        <p:nvSpPr>
          <p:cNvPr id="4" name="3 Dikdörtgen"/>
          <p:cNvSpPr/>
          <p:nvPr/>
        </p:nvSpPr>
        <p:spPr>
          <a:xfrm>
            <a:off x="0" y="188640"/>
            <a:ext cx="2662460" cy="369332"/>
          </a:xfrm>
          <a:prstGeom prst="rect">
            <a:avLst/>
          </a:prstGeom>
        </p:spPr>
        <p:txBody>
          <a:bodyPr wrap="none">
            <a:spAutoFit/>
          </a:bodyPr>
          <a:lstStyle/>
          <a:p>
            <a:r>
              <a:rPr lang="tr-TR" dirty="0"/>
              <a:t>24 Şubat 1891, Yunanistan</a:t>
            </a:r>
          </a:p>
        </p:txBody>
      </p:sp>
      <p:sp>
        <p:nvSpPr>
          <p:cNvPr id="6" name="5 Dikdörtgen"/>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6 Resim" descr="uc1.gif"/>
          <p:cNvPicPr>
            <a:picLocks noChangeAspect="1"/>
          </p:cNvPicPr>
          <p:nvPr/>
        </p:nvPicPr>
        <p:blipFill>
          <a:blip r:embed="rId3" cstate="email"/>
          <a:stretch>
            <a:fillRect/>
          </a:stretch>
        </p:blipFill>
        <p:spPr>
          <a:xfrm>
            <a:off x="8748464" y="6453336"/>
            <a:ext cx="238125" cy="238125"/>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email"/>
          <a:srcRect/>
          <a:stretch>
            <a:fillRect/>
          </a:stretch>
        </p:blipFill>
        <p:spPr bwMode="auto">
          <a:xfrm>
            <a:off x="1595438" y="452438"/>
            <a:ext cx="5953125" cy="5953125"/>
          </a:xfrm>
          <a:prstGeom prst="rect">
            <a:avLst/>
          </a:prstGeom>
          <a:noFill/>
          <a:ln w="9525">
            <a:noFill/>
            <a:miter lim="800000"/>
            <a:headEnd/>
            <a:tailEnd/>
          </a:ln>
        </p:spPr>
      </p:pic>
      <p:sp>
        <p:nvSpPr>
          <p:cNvPr id="3" name="2 Dikdörtgen"/>
          <p:cNvSpPr/>
          <p:nvPr/>
        </p:nvSpPr>
        <p:spPr>
          <a:xfrm>
            <a:off x="3403314" y="6381328"/>
            <a:ext cx="2337371" cy="369332"/>
          </a:xfrm>
          <a:prstGeom prst="rect">
            <a:avLst/>
          </a:prstGeom>
        </p:spPr>
        <p:txBody>
          <a:bodyPr wrap="none">
            <a:spAutoFit/>
          </a:bodyPr>
          <a:lstStyle/>
          <a:p>
            <a:pPr fontAlgn="base"/>
            <a:r>
              <a:rPr lang="tr-TR" b="1" dirty="0"/>
              <a:t>Semerkantlı bir berber</a:t>
            </a:r>
          </a:p>
        </p:txBody>
      </p:sp>
      <p:sp>
        <p:nvSpPr>
          <p:cNvPr id="4" name="3 Dikdörtgen"/>
          <p:cNvSpPr/>
          <p:nvPr/>
        </p:nvSpPr>
        <p:spPr>
          <a:xfrm>
            <a:off x="107504" y="260648"/>
            <a:ext cx="1546577" cy="369332"/>
          </a:xfrm>
          <a:prstGeom prst="rect">
            <a:avLst/>
          </a:prstGeom>
        </p:spPr>
        <p:txBody>
          <a:bodyPr wrap="none">
            <a:spAutoFit/>
          </a:bodyPr>
          <a:lstStyle/>
          <a:p>
            <a:r>
              <a:rPr lang="tr-TR" dirty="0"/>
              <a:t>14 Kasım 1891</a:t>
            </a:r>
          </a:p>
        </p:txBody>
      </p:sp>
      <p:sp>
        <p:nvSpPr>
          <p:cNvPr id="5" name="4 Dikdörtgen"/>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5 Resim" descr="uc1.gif"/>
          <p:cNvPicPr>
            <a:picLocks noChangeAspect="1"/>
          </p:cNvPicPr>
          <p:nvPr/>
        </p:nvPicPr>
        <p:blipFill>
          <a:blip r:embed="rId3" cstate="email"/>
          <a:stretch>
            <a:fillRect/>
          </a:stretch>
        </p:blipFill>
        <p:spPr>
          <a:xfrm>
            <a:off x="8748464" y="6453336"/>
            <a:ext cx="238125" cy="238125"/>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email"/>
          <a:srcRect/>
          <a:stretch>
            <a:fillRect/>
          </a:stretch>
        </p:blipFill>
        <p:spPr bwMode="auto">
          <a:xfrm>
            <a:off x="1600200" y="457200"/>
            <a:ext cx="5943600" cy="5943600"/>
          </a:xfrm>
          <a:prstGeom prst="rect">
            <a:avLst/>
          </a:prstGeom>
          <a:noFill/>
          <a:ln w="9525">
            <a:noFill/>
            <a:miter lim="800000"/>
            <a:headEnd/>
            <a:tailEnd/>
          </a:ln>
        </p:spPr>
      </p:pic>
      <p:sp>
        <p:nvSpPr>
          <p:cNvPr id="3" name="2 Dikdörtgen"/>
          <p:cNvSpPr/>
          <p:nvPr/>
        </p:nvSpPr>
        <p:spPr>
          <a:xfrm>
            <a:off x="1628800" y="6309320"/>
            <a:ext cx="5886400" cy="369332"/>
          </a:xfrm>
          <a:prstGeom prst="rect">
            <a:avLst/>
          </a:prstGeom>
        </p:spPr>
        <p:txBody>
          <a:bodyPr wrap="square">
            <a:spAutoFit/>
          </a:bodyPr>
          <a:lstStyle/>
          <a:p>
            <a:pPr algn="ctr" fontAlgn="base"/>
            <a:r>
              <a:rPr lang="tr-TR" b="1" dirty="0"/>
              <a:t>Bir faytona yüklenilen bisikletler ile Taşkent'e girerken</a:t>
            </a:r>
          </a:p>
        </p:txBody>
      </p:sp>
      <p:sp>
        <p:nvSpPr>
          <p:cNvPr id="4" name="3 Dikdörtgen"/>
          <p:cNvSpPr/>
          <p:nvPr/>
        </p:nvSpPr>
        <p:spPr>
          <a:xfrm>
            <a:off x="179512" y="260648"/>
            <a:ext cx="1546577" cy="369332"/>
          </a:xfrm>
          <a:prstGeom prst="rect">
            <a:avLst/>
          </a:prstGeom>
        </p:spPr>
        <p:txBody>
          <a:bodyPr wrap="none">
            <a:spAutoFit/>
          </a:bodyPr>
          <a:lstStyle/>
          <a:p>
            <a:r>
              <a:rPr lang="tr-TR" dirty="0"/>
              <a:t>22 Kasım 1891</a:t>
            </a:r>
          </a:p>
        </p:txBody>
      </p:sp>
      <p:sp>
        <p:nvSpPr>
          <p:cNvPr id="5" name="4 Dikdörtgen"/>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5 Resim" descr="uc1.gif"/>
          <p:cNvPicPr>
            <a:picLocks noChangeAspect="1"/>
          </p:cNvPicPr>
          <p:nvPr/>
        </p:nvPicPr>
        <p:blipFill>
          <a:blip r:embed="rId3" cstate="email"/>
          <a:stretch>
            <a:fillRect/>
          </a:stretch>
        </p:blipFill>
        <p:spPr>
          <a:xfrm>
            <a:off x="8748464" y="6453336"/>
            <a:ext cx="238125" cy="238125"/>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email"/>
          <a:srcRect/>
          <a:stretch>
            <a:fillRect/>
          </a:stretch>
        </p:blipFill>
        <p:spPr bwMode="auto">
          <a:xfrm>
            <a:off x="1576388" y="533400"/>
            <a:ext cx="5991225" cy="5791200"/>
          </a:xfrm>
          <a:prstGeom prst="rect">
            <a:avLst/>
          </a:prstGeom>
          <a:noFill/>
          <a:ln w="9525">
            <a:noFill/>
            <a:miter lim="800000"/>
            <a:headEnd/>
            <a:tailEnd/>
          </a:ln>
        </p:spPr>
      </p:pic>
      <p:sp>
        <p:nvSpPr>
          <p:cNvPr id="3" name="2 Dikdörtgen"/>
          <p:cNvSpPr/>
          <p:nvPr/>
        </p:nvSpPr>
        <p:spPr>
          <a:xfrm>
            <a:off x="2818539" y="6381328"/>
            <a:ext cx="3506922" cy="369332"/>
          </a:xfrm>
          <a:prstGeom prst="rect">
            <a:avLst/>
          </a:prstGeom>
        </p:spPr>
        <p:txBody>
          <a:bodyPr wrap="none">
            <a:spAutoFit/>
          </a:bodyPr>
          <a:lstStyle/>
          <a:p>
            <a:pPr fontAlgn="base"/>
            <a:r>
              <a:rPr lang="nb-NO" b="1" dirty="0"/>
              <a:t>Taşkent'te bir Rus Ortodoks Kilisesi</a:t>
            </a:r>
          </a:p>
        </p:txBody>
      </p:sp>
      <p:sp>
        <p:nvSpPr>
          <p:cNvPr id="4" name="3 Dikdörtgen"/>
          <p:cNvSpPr/>
          <p:nvPr/>
        </p:nvSpPr>
        <p:spPr>
          <a:xfrm>
            <a:off x="251520" y="260648"/>
            <a:ext cx="1546577" cy="369332"/>
          </a:xfrm>
          <a:prstGeom prst="rect">
            <a:avLst/>
          </a:prstGeom>
        </p:spPr>
        <p:txBody>
          <a:bodyPr wrap="none">
            <a:spAutoFit/>
          </a:bodyPr>
          <a:lstStyle/>
          <a:p>
            <a:r>
              <a:rPr lang="tr-TR" dirty="0"/>
              <a:t>22 Kasım 1891</a:t>
            </a:r>
          </a:p>
        </p:txBody>
      </p:sp>
      <p:sp>
        <p:nvSpPr>
          <p:cNvPr id="5" name="4 Dikdörtgen"/>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5 Resim" descr="uc1.gif"/>
          <p:cNvPicPr>
            <a:picLocks noChangeAspect="1"/>
          </p:cNvPicPr>
          <p:nvPr/>
        </p:nvPicPr>
        <p:blipFill>
          <a:blip r:embed="rId3" cstate="email"/>
          <a:stretch>
            <a:fillRect/>
          </a:stretch>
        </p:blipFill>
        <p:spPr>
          <a:xfrm>
            <a:off x="8748464" y="6453336"/>
            <a:ext cx="238125" cy="238125"/>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995936" y="764704"/>
            <a:ext cx="5004048" cy="2031325"/>
          </a:xfrm>
          <a:prstGeom prst="rect">
            <a:avLst/>
          </a:prstGeom>
        </p:spPr>
        <p:txBody>
          <a:bodyPr wrap="square">
            <a:spAutoFit/>
          </a:bodyPr>
          <a:lstStyle/>
          <a:p>
            <a:r>
              <a:rPr lang="tr-TR" dirty="0"/>
              <a:t>1892 yılının bahar ayında yeniden yolculuklarına başlayan ikili ilk önce Kazakistan'a sonra da Moğolistan'daki </a:t>
            </a:r>
            <a:r>
              <a:rPr lang="tr-TR" dirty="0" err="1"/>
              <a:t>Gobi</a:t>
            </a:r>
            <a:r>
              <a:rPr lang="tr-TR" dirty="0"/>
              <a:t> Çölü üzerinden Çin'e doğru yolculuklarını sürdürmüşler. </a:t>
            </a:r>
            <a:r>
              <a:rPr lang="tr-TR" dirty="0" err="1"/>
              <a:t>Şangay'dan</a:t>
            </a:r>
            <a:r>
              <a:rPr lang="tr-TR" dirty="0"/>
              <a:t> gemi ile </a:t>
            </a:r>
            <a:r>
              <a:rPr lang="tr-TR" dirty="0" err="1"/>
              <a:t>Vancouver'a</a:t>
            </a:r>
            <a:r>
              <a:rPr lang="tr-TR" dirty="0"/>
              <a:t> oradan da San Francisco'ya 1892 yılının son aylarında ulaşan gençler oradan da New York'a geçerek dünya turlarını 1893 yılında tamamlamışlar.</a:t>
            </a:r>
          </a:p>
        </p:txBody>
      </p:sp>
      <p:pic>
        <p:nvPicPr>
          <p:cNvPr id="2050" name="Picture 2" descr="William Sachtleben ve Thomas Allen Jr. ile ilgili görsel sonucu"/>
          <p:cNvPicPr>
            <a:picLocks noChangeAspect="1" noChangeArrowheads="1"/>
          </p:cNvPicPr>
          <p:nvPr/>
        </p:nvPicPr>
        <p:blipFill>
          <a:blip r:embed="rId2" cstate="email"/>
          <a:srcRect/>
          <a:stretch>
            <a:fillRect/>
          </a:stretch>
        </p:blipFill>
        <p:spPr bwMode="auto">
          <a:xfrm>
            <a:off x="395536" y="332656"/>
            <a:ext cx="3240360" cy="2700300"/>
          </a:xfrm>
          <a:prstGeom prst="rect">
            <a:avLst/>
          </a:prstGeom>
          <a:noFill/>
        </p:spPr>
      </p:pic>
      <p:sp>
        <p:nvSpPr>
          <p:cNvPr id="4" name="3 Dikdörtgen"/>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4 Resim" descr="ANA LOGO.png"/>
          <p:cNvPicPr>
            <a:picLocks noChangeAspect="1"/>
          </p:cNvPicPr>
          <p:nvPr/>
        </p:nvPicPr>
        <p:blipFill>
          <a:blip r:embed="rId3" cstate="email"/>
          <a:stretch>
            <a:fillRect/>
          </a:stretch>
        </p:blipFill>
        <p:spPr>
          <a:xfrm>
            <a:off x="5940152" y="5157192"/>
            <a:ext cx="2808312" cy="1202001"/>
          </a:xfrm>
          <a:prstGeom prst="rect">
            <a:avLst/>
          </a:prstGeom>
        </p:spPr>
      </p:pic>
      <p:sp>
        <p:nvSpPr>
          <p:cNvPr id="6" name="5 Dikdörtgen">
            <a:hlinkClick r:id="rId4"/>
          </p:cNvPr>
          <p:cNvSpPr/>
          <p:nvPr/>
        </p:nvSpPr>
        <p:spPr>
          <a:xfrm>
            <a:off x="5940152" y="5805264"/>
            <a:ext cx="576064" cy="504056"/>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Dikdörtgen">
            <a:hlinkClick r:id="rId5"/>
          </p:cNvPr>
          <p:cNvSpPr/>
          <p:nvPr/>
        </p:nvSpPr>
        <p:spPr>
          <a:xfrm>
            <a:off x="6588224" y="5805264"/>
            <a:ext cx="432048" cy="504056"/>
          </a:xfrm>
          <a:prstGeom prst="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7 Dikdörtgen">
            <a:hlinkClick r:id="rId6"/>
          </p:cNvPr>
          <p:cNvSpPr/>
          <p:nvPr/>
        </p:nvSpPr>
        <p:spPr>
          <a:xfrm>
            <a:off x="7092280" y="5805264"/>
            <a:ext cx="504056" cy="504056"/>
          </a:xfrm>
          <a:prstGeom prst="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8 Dikdörtgen">
            <a:hlinkClick r:id="rId7"/>
          </p:cNvPr>
          <p:cNvSpPr/>
          <p:nvPr/>
        </p:nvSpPr>
        <p:spPr>
          <a:xfrm>
            <a:off x="7668344" y="5877272"/>
            <a:ext cx="432048" cy="432048"/>
          </a:xfrm>
          <a:prstGeom prst="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9 Dikdörtgen">
            <a:hlinkClick r:id="rId8"/>
          </p:cNvPr>
          <p:cNvSpPr/>
          <p:nvPr/>
        </p:nvSpPr>
        <p:spPr>
          <a:xfrm>
            <a:off x="8244408" y="5805264"/>
            <a:ext cx="432048" cy="504056"/>
          </a:xfrm>
          <a:prstGeom prst="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10 Metin kutusu"/>
          <p:cNvSpPr txBox="1"/>
          <p:nvPr/>
        </p:nvSpPr>
        <p:spPr>
          <a:xfrm>
            <a:off x="179512" y="5877272"/>
            <a:ext cx="3888432" cy="338554"/>
          </a:xfrm>
          <a:prstGeom prst="rect">
            <a:avLst/>
          </a:prstGeom>
          <a:noFill/>
        </p:spPr>
        <p:txBody>
          <a:bodyPr wrap="square" rtlCol="0">
            <a:spAutoFit/>
          </a:bodyPr>
          <a:lstStyle/>
          <a:p>
            <a:r>
              <a:rPr lang="tr-TR" sz="1600" dirty="0" smtClean="0">
                <a:effectLst>
                  <a:outerShdw blurRad="38100" dist="38100" dir="2700000" algn="tl">
                    <a:srgbClr val="000000">
                      <a:alpha val="43137"/>
                    </a:srgbClr>
                  </a:outerShdw>
                </a:effectLst>
              </a:rPr>
              <a:t>Fon Müziği : Bir Masal Şehir / Derya Köroğlu</a:t>
            </a:r>
            <a:endParaRPr lang="tr-TR" sz="1600" dirty="0">
              <a:effectLst>
                <a:outerShdw blurRad="38100" dist="38100" dir="2700000" algn="tl">
                  <a:srgbClr val="000000">
                    <a:alpha val="43137"/>
                  </a:srgbClr>
                </a:outerShdw>
              </a:effectLst>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par>
                                <p:cTn id="10" presetID="53" presetClass="entr" presetSubtype="0"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p:cTn id="12" dur="2000" fill="hold"/>
                                        <p:tgtEl>
                                          <p:spTgt spid="2050"/>
                                        </p:tgtEl>
                                        <p:attrNameLst>
                                          <p:attrName>ppt_w</p:attrName>
                                        </p:attrNameLst>
                                      </p:cBhvr>
                                      <p:tavLst>
                                        <p:tav tm="0">
                                          <p:val>
                                            <p:fltVal val="0"/>
                                          </p:val>
                                        </p:tav>
                                        <p:tav tm="100000">
                                          <p:val>
                                            <p:strVal val="#ppt_w"/>
                                          </p:val>
                                        </p:tav>
                                      </p:tavLst>
                                    </p:anim>
                                    <p:anim calcmode="lin" valueType="num">
                                      <p:cBhvr>
                                        <p:cTn id="13" dur="2000" fill="hold"/>
                                        <p:tgtEl>
                                          <p:spTgt spid="2050"/>
                                        </p:tgtEl>
                                        <p:attrNameLst>
                                          <p:attrName>ppt_h</p:attrName>
                                        </p:attrNameLst>
                                      </p:cBhvr>
                                      <p:tavLst>
                                        <p:tav tm="0">
                                          <p:val>
                                            <p:fltVal val="0"/>
                                          </p:val>
                                        </p:tav>
                                        <p:tav tm="100000">
                                          <p:val>
                                            <p:strVal val="#ppt_h"/>
                                          </p:val>
                                        </p:tav>
                                      </p:tavLst>
                                    </p:anim>
                                    <p:animEffect transition="in" filter="fade">
                                      <p:cBhvr>
                                        <p:cTn id="14" dur="2000"/>
                                        <p:tgtEl>
                                          <p:spTgt spid="2050"/>
                                        </p:tgtEl>
                                      </p:cBhvr>
                                    </p:animEffect>
                                  </p:childTnLst>
                                </p:cTn>
                              </p:par>
                            </p:childTnLst>
                          </p:cTn>
                        </p:par>
                        <p:par>
                          <p:cTn id="15" fill="hold">
                            <p:stCondLst>
                              <p:cond delay="2000"/>
                            </p:stCondLst>
                            <p:childTnLst>
                              <p:par>
                                <p:cTn id="16" presetID="53"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3000" fill="hold"/>
                                        <p:tgtEl>
                                          <p:spTgt spid="5"/>
                                        </p:tgtEl>
                                        <p:attrNameLst>
                                          <p:attrName>ppt_w</p:attrName>
                                        </p:attrNameLst>
                                      </p:cBhvr>
                                      <p:tavLst>
                                        <p:tav tm="0">
                                          <p:val>
                                            <p:fltVal val="0"/>
                                          </p:val>
                                        </p:tav>
                                        <p:tav tm="100000">
                                          <p:val>
                                            <p:strVal val="#ppt_w"/>
                                          </p:val>
                                        </p:tav>
                                      </p:tavLst>
                                    </p:anim>
                                    <p:anim calcmode="lin" valueType="num">
                                      <p:cBhvr>
                                        <p:cTn id="19" dur="3000" fill="hold"/>
                                        <p:tgtEl>
                                          <p:spTgt spid="5"/>
                                        </p:tgtEl>
                                        <p:attrNameLst>
                                          <p:attrName>ppt_h</p:attrName>
                                        </p:attrNameLst>
                                      </p:cBhvr>
                                      <p:tavLst>
                                        <p:tav tm="0">
                                          <p:val>
                                            <p:fltVal val="0"/>
                                          </p:val>
                                        </p:tav>
                                        <p:tav tm="100000">
                                          <p:val>
                                            <p:strVal val="#ppt_h"/>
                                          </p:val>
                                        </p:tav>
                                      </p:tavLst>
                                    </p:anim>
                                    <p:animEffect transition="in" filter="fade">
                                      <p:cBhvr>
                                        <p:cTn id="20" dur="3000"/>
                                        <p:tgtEl>
                                          <p:spTgt spid="5"/>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email"/>
          <a:srcRect/>
          <a:stretch>
            <a:fillRect/>
          </a:stretch>
        </p:blipFill>
        <p:spPr bwMode="auto">
          <a:xfrm>
            <a:off x="1595438" y="700088"/>
            <a:ext cx="5953125" cy="5457825"/>
          </a:xfrm>
          <a:prstGeom prst="rect">
            <a:avLst/>
          </a:prstGeom>
          <a:noFill/>
          <a:ln w="9525">
            <a:noFill/>
            <a:miter lim="800000"/>
            <a:headEnd/>
            <a:tailEnd/>
          </a:ln>
        </p:spPr>
      </p:pic>
      <p:sp>
        <p:nvSpPr>
          <p:cNvPr id="3" name="2 Dikdörtgen"/>
          <p:cNvSpPr/>
          <p:nvPr/>
        </p:nvSpPr>
        <p:spPr>
          <a:xfrm>
            <a:off x="2887468" y="6381328"/>
            <a:ext cx="3369064" cy="369332"/>
          </a:xfrm>
          <a:prstGeom prst="rect">
            <a:avLst/>
          </a:prstGeom>
        </p:spPr>
        <p:txBody>
          <a:bodyPr wrap="none">
            <a:spAutoFit/>
          </a:bodyPr>
          <a:lstStyle/>
          <a:p>
            <a:pPr fontAlgn="base"/>
            <a:r>
              <a:rPr lang="tr-TR" b="1" dirty="0"/>
              <a:t>Amerika Birleşik Devletleri Elçiliği</a:t>
            </a:r>
          </a:p>
        </p:txBody>
      </p:sp>
      <p:sp>
        <p:nvSpPr>
          <p:cNvPr id="4" name="3 Dikdörtgen"/>
          <p:cNvSpPr/>
          <p:nvPr/>
        </p:nvSpPr>
        <p:spPr>
          <a:xfrm>
            <a:off x="107504" y="260648"/>
            <a:ext cx="2592441" cy="369332"/>
          </a:xfrm>
          <a:prstGeom prst="rect">
            <a:avLst/>
          </a:prstGeom>
        </p:spPr>
        <p:txBody>
          <a:bodyPr wrap="none">
            <a:spAutoFit/>
          </a:bodyPr>
          <a:lstStyle/>
          <a:p>
            <a:r>
              <a:rPr lang="tr-TR" dirty="0"/>
              <a:t>12 Mart 1891, Yunanistan</a:t>
            </a:r>
          </a:p>
        </p:txBody>
      </p:sp>
      <p:sp>
        <p:nvSpPr>
          <p:cNvPr id="5" name="4 Dikdörtgen"/>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5 Resim" descr="uc1.gif"/>
          <p:cNvPicPr>
            <a:picLocks noChangeAspect="1"/>
          </p:cNvPicPr>
          <p:nvPr/>
        </p:nvPicPr>
        <p:blipFill>
          <a:blip r:embed="rId3" cstate="email"/>
          <a:stretch>
            <a:fillRect/>
          </a:stretch>
        </p:blipFill>
        <p:spPr>
          <a:xfrm>
            <a:off x="8748464" y="6453336"/>
            <a:ext cx="238125" cy="238125"/>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email"/>
          <a:srcRect/>
          <a:stretch>
            <a:fillRect/>
          </a:stretch>
        </p:blipFill>
        <p:spPr bwMode="auto">
          <a:xfrm>
            <a:off x="1604963" y="500063"/>
            <a:ext cx="5934075" cy="5857875"/>
          </a:xfrm>
          <a:prstGeom prst="rect">
            <a:avLst/>
          </a:prstGeom>
          <a:noFill/>
          <a:ln w="9525">
            <a:noFill/>
            <a:miter lim="800000"/>
            <a:headEnd/>
            <a:tailEnd/>
          </a:ln>
        </p:spPr>
      </p:pic>
      <p:sp>
        <p:nvSpPr>
          <p:cNvPr id="3" name="2 Dikdörtgen"/>
          <p:cNvSpPr/>
          <p:nvPr/>
        </p:nvSpPr>
        <p:spPr>
          <a:xfrm>
            <a:off x="3618405" y="6309320"/>
            <a:ext cx="1907189" cy="369332"/>
          </a:xfrm>
          <a:prstGeom prst="rect">
            <a:avLst/>
          </a:prstGeom>
        </p:spPr>
        <p:txBody>
          <a:bodyPr wrap="none">
            <a:spAutoFit/>
          </a:bodyPr>
          <a:lstStyle/>
          <a:p>
            <a:pPr fontAlgn="base"/>
            <a:r>
              <a:rPr lang="tr-TR" b="1" dirty="0" err="1"/>
              <a:t>Partenon</a:t>
            </a:r>
            <a:r>
              <a:rPr lang="tr-TR" b="1" dirty="0"/>
              <a:t> Tapınağı</a:t>
            </a:r>
          </a:p>
        </p:txBody>
      </p:sp>
      <p:sp>
        <p:nvSpPr>
          <p:cNvPr id="5" name="4 Dikdörtgen"/>
          <p:cNvSpPr/>
          <p:nvPr/>
        </p:nvSpPr>
        <p:spPr>
          <a:xfrm>
            <a:off x="0" y="116632"/>
            <a:ext cx="2592441" cy="369332"/>
          </a:xfrm>
          <a:prstGeom prst="rect">
            <a:avLst/>
          </a:prstGeom>
        </p:spPr>
        <p:txBody>
          <a:bodyPr wrap="none">
            <a:spAutoFit/>
          </a:bodyPr>
          <a:lstStyle/>
          <a:p>
            <a:r>
              <a:rPr lang="tr-TR" dirty="0"/>
              <a:t>13 Mart 1891, Yunanistan</a:t>
            </a:r>
          </a:p>
        </p:txBody>
      </p:sp>
      <p:sp>
        <p:nvSpPr>
          <p:cNvPr id="6" name="5 Dikdörtgen"/>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6 Resim" descr="uc1.gif"/>
          <p:cNvPicPr>
            <a:picLocks noChangeAspect="1"/>
          </p:cNvPicPr>
          <p:nvPr/>
        </p:nvPicPr>
        <p:blipFill>
          <a:blip r:embed="rId3" cstate="email"/>
          <a:stretch>
            <a:fillRect/>
          </a:stretch>
        </p:blipFill>
        <p:spPr>
          <a:xfrm>
            <a:off x="8748464" y="6453336"/>
            <a:ext cx="238125" cy="238125"/>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email"/>
          <a:srcRect/>
          <a:stretch>
            <a:fillRect/>
          </a:stretch>
        </p:blipFill>
        <p:spPr bwMode="auto">
          <a:xfrm>
            <a:off x="1614488" y="585788"/>
            <a:ext cx="5915025" cy="5686425"/>
          </a:xfrm>
          <a:prstGeom prst="rect">
            <a:avLst/>
          </a:prstGeom>
          <a:noFill/>
          <a:ln w="9525">
            <a:noFill/>
            <a:miter lim="800000"/>
            <a:headEnd/>
            <a:tailEnd/>
          </a:ln>
        </p:spPr>
      </p:pic>
      <p:sp>
        <p:nvSpPr>
          <p:cNvPr id="3" name="2 Dikdörtgen"/>
          <p:cNvSpPr/>
          <p:nvPr/>
        </p:nvSpPr>
        <p:spPr>
          <a:xfrm>
            <a:off x="2519002" y="6381328"/>
            <a:ext cx="4105996" cy="369332"/>
          </a:xfrm>
          <a:prstGeom prst="rect">
            <a:avLst/>
          </a:prstGeom>
        </p:spPr>
        <p:txBody>
          <a:bodyPr wrap="none">
            <a:spAutoFit/>
          </a:bodyPr>
          <a:lstStyle/>
          <a:p>
            <a:pPr fontAlgn="base"/>
            <a:r>
              <a:rPr lang="tr-TR" b="1" dirty="0"/>
              <a:t>Kültürel bir kostüm giyen Atinalı hizmetçi</a:t>
            </a:r>
          </a:p>
        </p:txBody>
      </p:sp>
      <p:sp>
        <p:nvSpPr>
          <p:cNvPr id="4" name="3 Dikdörtgen"/>
          <p:cNvSpPr/>
          <p:nvPr/>
        </p:nvSpPr>
        <p:spPr>
          <a:xfrm>
            <a:off x="179512" y="260648"/>
            <a:ext cx="2592441" cy="369332"/>
          </a:xfrm>
          <a:prstGeom prst="rect">
            <a:avLst/>
          </a:prstGeom>
        </p:spPr>
        <p:txBody>
          <a:bodyPr wrap="none">
            <a:spAutoFit/>
          </a:bodyPr>
          <a:lstStyle/>
          <a:p>
            <a:r>
              <a:rPr lang="tr-TR" dirty="0"/>
              <a:t>14 Mart 1891, Yunanistan</a:t>
            </a:r>
          </a:p>
        </p:txBody>
      </p:sp>
      <p:sp>
        <p:nvSpPr>
          <p:cNvPr id="5" name="4 Dikdörtgen"/>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5 Resim" descr="uc1.gif"/>
          <p:cNvPicPr>
            <a:picLocks noChangeAspect="1"/>
          </p:cNvPicPr>
          <p:nvPr/>
        </p:nvPicPr>
        <p:blipFill>
          <a:blip r:embed="rId3" cstate="email"/>
          <a:stretch>
            <a:fillRect/>
          </a:stretch>
        </p:blipFill>
        <p:spPr>
          <a:xfrm>
            <a:off x="8748464" y="6453336"/>
            <a:ext cx="238125" cy="238125"/>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cstate="email"/>
          <a:srcRect/>
          <a:stretch>
            <a:fillRect/>
          </a:stretch>
        </p:blipFill>
        <p:spPr bwMode="auto">
          <a:xfrm>
            <a:off x="1595438" y="547688"/>
            <a:ext cx="5953125" cy="5762625"/>
          </a:xfrm>
          <a:prstGeom prst="rect">
            <a:avLst/>
          </a:prstGeom>
          <a:noFill/>
          <a:ln w="9525">
            <a:noFill/>
            <a:miter lim="800000"/>
            <a:headEnd/>
            <a:tailEnd/>
          </a:ln>
        </p:spPr>
      </p:pic>
      <p:sp>
        <p:nvSpPr>
          <p:cNvPr id="4" name="3 Dikdörtgen"/>
          <p:cNvSpPr/>
          <p:nvPr/>
        </p:nvSpPr>
        <p:spPr>
          <a:xfrm>
            <a:off x="107504" y="188640"/>
            <a:ext cx="2592441" cy="369332"/>
          </a:xfrm>
          <a:prstGeom prst="rect">
            <a:avLst/>
          </a:prstGeom>
        </p:spPr>
        <p:txBody>
          <a:bodyPr wrap="none">
            <a:spAutoFit/>
          </a:bodyPr>
          <a:lstStyle/>
          <a:p>
            <a:r>
              <a:rPr lang="tr-TR" dirty="0"/>
              <a:t>14 Mart 1891, Yunanistan</a:t>
            </a:r>
          </a:p>
        </p:txBody>
      </p:sp>
      <p:sp>
        <p:nvSpPr>
          <p:cNvPr id="5" name="4 Dikdörtgen"/>
          <p:cNvSpPr/>
          <p:nvPr/>
        </p:nvSpPr>
        <p:spPr>
          <a:xfrm>
            <a:off x="1583668" y="6309320"/>
            <a:ext cx="5976664" cy="369332"/>
          </a:xfrm>
          <a:prstGeom prst="rect">
            <a:avLst/>
          </a:prstGeom>
        </p:spPr>
        <p:txBody>
          <a:bodyPr wrap="square">
            <a:spAutoFit/>
          </a:bodyPr>
          <a:lstStyle/>
          <a:p>
            <a:pPr algn="ctr" fontAlgn="base"/>
            <a:r>
              <a:rPr lang="fi-FI" b="1" dirty="0"/>
              <a:t>Rus kilisesinin merdivenlerinden inen Yunanistan kraliçesi</a:t>
            </a:r>
          </a:p>
        </p:txBody>
      </p:sp>
      <p:sp>
        <p:nvSpPr>
          <p:cNvPr id="6" name="5 Dikdörtgen"/>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6 Resim" descr="uc1.gif"/>
          <p:cNvPicPr>
            <a:picLocks noChangeAspect="1"/>
          </p:cNvPicPr>
          <p:nvPr/>
        </p:nvPicPr>
        <p:blipFill>
          <a:blip r:embed="rId3" cstate="email"/>
          <a:stretch>
            <a:fillRect/>
          </a:stretch>
        </p:blipFill>
        <p:spPr>
          <a:xfrm>
            <a:off x="8748464" y="6453336"/>
            <a:ext cx="238125" cy="238125"/>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email"/>
          <a:srcRect/>
          <a:stretch>
            <a:fillRect/>
          </a:stretch>
        </p:blipFill>
        <p:spPr bwMode="auto">
          <a:xfrm>
            <a:off x="1595438" y="623888"/>
            <a:ext cx="5953125" cy="5610225"/>
          </a:xfrm>
          <a:prstGeom prst="rect">
            <a:avLst/>
          </a:prstGeom>
          <a:noFill/>
          <a:ln w="9525">
            <a:noFill/>
            <a:miter lim="800000"/>
            <a:headEnd/>
            <a:tailEnd/>
          </a:ln>
        </p:spPr>
      </p:pic>
      <p:sp>
        <p:nvSpPr>
          <p:cNvPr id="3" name="2 Dikdörtgen"/>
          <p:cNvSpPr/>
          <p:nvPr/>
        </p:nvSpPr>
        <p:spPr>
          <a:xfrm>
            <a:off x="2387331" y="6237312"/>
            <a:ext cx="4369338" cy="369332"/>
          </a:xfrm>
          <a:prstGeom prst="rect">
            <a:avLst/>
          </a:prstGeom>
        </p:spPr>
        <p:txBody>
          <a:bodyPr wrap="none">
            <a:spAutoFit/>
          </a:bodyPr>
          <a:lstStyle/>
          <a:p>
            <a:pPr fontAlgn="base"/>
            <a:r>
              <a:rPr lang="tr-TR" b="1" dirty="0" err="1"/>
              <a:t>Allen</a:t>
            </a:r>
            <a:r>
              <a:rPr lang="tr-TR" b="1" dirty="0"/>
              <a:t> ve </a:t>
            </a:r>
            <a:r>
              <a:rPr lang="tr-TR" b="1" dirty="0" err="1"/>
              <a:t>Kapsembelis'in</a:t>
            </a:r>
            <a:r>
              <a:rPr lang="tr-TR" b="1" dirty="0"/>
              <a:t> karnaval kostümleri</a:t>
            </a:r>
          </a:p>
        </p:txBody>
      </p:sp>
      <p:sp>
        <p:nvSpPr>
          <p:cNvPr id="4" name="3 Dikdörtgen"/>
          <p:cNvSpPr/>
          <p:nvPr/>
        </p:nvSpPr>
        <p:spPr>
          <a:xfrm>
            <a:off x="107504" y="260648"/>
            <a:ext cx="2592441" cy="369332"/>
          </a:xfrm>
          <a:prstGeom prst="rect">
            <a:avLst/>
          </a:prstGeom>
        </p:spPr>
        <p:txBody>
          <a:bodyPr wrap="none">
            <a:spAutoFit/>
          </a:bodyPr>
          <a:lstStyle/>
          <a:p>
            <a:r>
              <a:rPr lang="tr-TR" dirty="0"/>
              <a:t>15 Mart 1891, Yunanistan</a:t>
            </a:r>
          </a:p>
        </p:txBody>
      </p:sp>
      <p:sp>
        <p:nvSpPr>
          <p:cNvPr id="5" name="4 Dikdörtgen"/>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5 Resim" descr="uc1.gif"/>
          <p:cNvPicPr>
            <a:picLocks noChangeAspect="1"/>
          </p:cNvPicPr>
          <p:nvPr/>
        </p:nvPicPr>
        <p:blipFill>
          <a:blip r:embed="rId3" cstate="email"/>
          <a:stretch>
            <a:fillRect/>
          </a:stretch>
        </p:blipFill>
        <p:spPr>
          <a:xfrm>
            <a:off x="8748464" y="6453336"/>
            <a:ext cx="238125" cy="238125"/>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email"/>
          <a:srcRect/>
          <a:stretch>
            <a:fillRect/>
          </a:stretch>
        </p:blipFill>
        <p:spPr bwMode="auto">
          <a:xfrm>
            <a:off x="1576388" y="423863"/>
            <a:ext cx="5991225" cy="6010275"/>
          </a:xfrm>
          <a:prstGeom prst="rect">
            <a:avLst/>
          </a:prstGeom>
          <a:noFill/>
          <a:ln w="9525">
            <a:noFill/>
            <a:miter lim="800000"/>
            <a:headEnd/>
            <a:tailEnd/>
          </a:ln>
        </p:spPr>
      </p:pic>
      <p:sp>
        <p:nvSpPr>
          <p:cNvPr id="3" name="2 Dikdörtgen"/>
          <p:cNvSpPr/>
          <p:nvPr/>
        </p:nvSpPr>
        <p:spPr>
          <a:xfrm>
            <a:off x="1367644" y="6381328"/>
            <a:ext cx="6408712" cy="369332"/>
          </a:xfrm>
          <a:prstGeom prst="rect">
            <a:avLst/>
          </a:prstGeom>
        </p:spPr>
        <p:txBody>
          <a:bodyPr wrap="square">
            <a:spAutoFit/>
          </a:bodyPr>
          <a:lstStyle/>
          <a:p>
            <a:pPr fontAlgn="base"/>
            <a:r>
              <a:rPr lang="tr-TR" b="1" dirty="0" err="1"/>
              <a:t>Hamidiye</a:t>
            </a:r>
            <a:r>
              <a:rPr lang="tr-TR" b="1" dirty="0"/>
              <a:t> Camii yakınlarında Türk askerleriyle dolu bir cadde</a:t>
            </a:r>
          </a:p>
        </p:txBody>
      </p:sp>
      <p:sp>
        <p:nvSpPr>
          <p:cNvPr id="4" name="3 Dikdörtgen"/>
          <p:cNvSpPr/>
          <p:nvPr/>
        </p:nvSpPr>
        <p:spPr>
          <a:xfrm>
            <a:off x="0" y="116632"/>
            <a:ext cx="6025304" cy="369332"/>
          </a:xfrm>
          <a:prstGeom prst="rect">
            <a:avLst/>
          </a:prstGeom>
        </p:spPr>
        <p:txBody>
          <a:bodyPr wrap="none">
            <a:spAutoFit/>
          </a:bodyPr>
          <a:lstStyle/>
          <a:p>
            <a:r>
              <a:rPr lang="tr-TR" dirty="0"/>
              <a:t>20 Mart 1891, </a:t>
            </a:r>
            <a:r>
              <a:rPr lang="tr-TR" dirty="0" smtClean="0"/>
              <a:t>Türkiye / Sultan </a:t>
            </a:r>
            <a:r>
              <a:rPr lang="tr-TR" dirty="0" err="1" smtClean="0"/>
              <a:t>Abdülhamid</a:t>
            </a:r>
            <a:r>
              <a:rPr lang="tr-TR" dirty="0" smtClean="0"/>
              <a:t>’ in Cuma selamlığı </a:t>
            </a:r>
            <a:endParaRPr lang="tr-TR" dirty="0"/>
          </a:p>
        </p:txBody>
      </p:sp>
      <p:sp>
        <p:nvSpPr>
          <p:cNvPr id="5" name="4 Dikdörtgen"/>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5 Resim" descr="uc1.gif"/>
          <p:cNvPicPr>
            <a:picLocks noChangeAspect="1"/>
          </p:cNvPicPr>
          <p:nvPr/>
        </p:nvPicPr>
        <p:blipFill>
          <a:blip r:embed="rId3" cstate="email"/>
          <a:stretch>
            <a:fillRect/>
          </a:stretch>
        </p:blipFill>
        <p:spPr>
          <a:xfrm>
            <a:off x="8748464" y="6453336"/>
            <a:ext cx="238125" cy="238125"/>
          </a:xfrm>
          <a:prstGeom prst="rect">
            <a:avLst/>
          </a:prstGeom>
        </p:spPr>
      </p:pic>
    </p:spTree>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TotalTime>
  <Words>310</Words>
  <Application>Microsoft Office PowerPoint</Application>
  <PresentationFormat>Ekran Gösterisi (4:3)</PresentationFormat>
  <Paragraphs>68</Paragraphs>
  <Slides>33</Slides>
  <Notes>0</Notes>
  <HiddenSlides>0</HiddenSlides>
  <MMClips>0</MMClips>
  <ScaleCrop>false</ScaleCrop>
  <HeadingPairs>
    <vt:vector size="4" baseType="variant">
      <vt:variant>
        <vt:lpstr>Tema</vt:lpstr>
      </vt:variant>
      <vt:variant>
        <vt:i4>1</vt:i4>
      </vt:variant>
      <vt:variant>
        <vt:lpstr>Slayt Başlıkları</vt:lpstr>
      </vt:variant>
      <vt:variant>
        <vt:i4>33</vt:i4>
      </vt:variant>
    </vt:vector>
  </HeadingPairs>
  <TitlesOfParts>
    <vt:vector size="34" baseType="lpstr">
      <vt:lpstr>Ofis Teması</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mustafa taskin</dc:creator>
  <cp:lastModifiedBy>mustafa taskin</cp:lastModifiedBy>
  <cp:revision>7</cp:revision>
  <dcterms:created xsi:type="dcterms:W3CDTF">2016-11-25T09:58:15Z</dcterms:created>
  <dcterms:modified xsi:type="dcterms:W3CDTF">2016-11-26T16:32:48Z</dcterms:modified>
</cp:coreProperties>
</file>