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3" r:id="rId55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ZdjY2i5jRw0orYrVmYufAw" hashData="th+ZOWs8Hz0KQWbTJSPySd0VIIg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7C95-B4F2-4CB7-B204-BC5A870AD477}" type="datetimeFigureOut">
              <a:rPr lang="tr-TR" smtClean="0"/>
              <a:pPr/>
              <a:t>31.03.2016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E92-B7B6-434D-88DC-88F5635F2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7C95-B4F2-4CB7-B204-BC5A870AD477}" type="datetimeFigureOut">
              <a:rPr lang="tr-TR" smtClean="0"/>
              <a:pPr/>
              <a:t>31.03.2016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E92-B7B6-434D-88DC-88F5635F2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7C95-B4F2-4CB7-B204-BC5A870AD477}" type="datetimeFigureOut">
              <a:rPr lang="tr-TR" smtClean="0"/>
              <a:pPr/>
              <a:t>31.03.2016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E92-B7B6-434D-88DC-88F5635F2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7C95-B4F2-4CB7-B204-BC5A870AD477}" type="datetimeFigureOut">
              <a:rPr lang="tr-TR" smtClean="0"/>
              <a:pPr/>
              <a:t>31.03.2016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E92-B7B6-434D-88DC-88F5635F2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7C95-B4F2-4CB7-B204-BC5A870AD477}" type="datetimeFigureOut">
              <a:rPr lang="tr-TR" smtClean="0"/>
              <a:pPr/>
              <a:t>31.03.2016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E92-B7B6-434D-88DC-88F5635F2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7C95-B4F2-4CB7-B204-BC5A870AD477}" type="datetimeFigureOut">
              <a:rPr lang="tr-TR" smtClean="0"/>
              <a:pPr/>
              <a:t>31.03.2016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E92-B7B6-434D-88DC-88F5635F2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7C95-B4F2-4CB7-B204-BC5A870AD477}" type="datetimeFigureOut">
              <a:rPr lang="tr-TR" smtClean="0"/>
              <a:pPr/>
              <a:t>31.03.2016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E92-B7B6-434D-88DC-88F5635F2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7C95-B4F2-4CB7-B204-BC5A870AD477}" type="datetimeFigureOut">
              <a:rPr lang="tr-TR" smtClean="0"/>
              <a:pPr/>
              <a:t>31.03.2016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E92-B7B6-434D-88DC-88F5635F2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7C95-B4F2-4CB7-B204-BC5A870AD477}" type="datetimeFigureOut">
              <a:rPr lang="tr-TR" smtClean="0"/>
              <a:pPr/>
              <a:t>31.03.2016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E92-B7B6-434D-88DC-88F5635F2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7C95-B4F2-4CB7-B204-BC5A870AD477}" type="datetimeFigureOut">
              <a:rPr lang="tr-TR" smtClean="0"/>
              <a:pPr/>
              <a:t>31.03.2016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E92-B7B6-434D-88DC-88F5635F2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7C95-B4F2-4CB7-B204-BC5A870AD477}" type="datetimeFigureOut">
              <a:rPr lang="tr-TR" smtClean="0"/>
              <a:pPr/>
              <a:t>31.03.2016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E92-B7B6-434D-88DC-88F5635F2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7C95-B4F2-4CB7-B204-BC5A870AD477}" type="datetimeFigureOut">
              <a:rPr lang="tr-TR" smtClean="0"/>
              <a:pPr/>
              <a:t>31.03.2016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36E92-B7B6-434D-88DC-88F5635F2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mailto:mustaskin06@gmail.com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youtube.com/channel/UCV4sXxhHH1TENx4I-zjwz6g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us.google.com/u/0/+mustafata%C5%9Fk%C4%B1n" TargetMode="External"/><Relationship Id="rId5" Type="http://schemas.openxmlformats.org/officeDocument/2006/relationships/hyperlink" Target="https://www.facebook.com/mustafataskin06/" TargetMode="External"/><Relationship Id="rId10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hyperlink" Target="http://mustafataskin.weebly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fish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8703"/>
            <a:ext cx="9223601" cy="4500594"/>
          </a:xfrm>
          <a:prstGeom prst="rect">
            <a:avLst/>
          </a:prstGeom>
        </p:spPr>
      </p:pic>
      <p:pic>
        <p:nvPicPr>
          <p:cNvPr id="3" name="3 Resim" descr="255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66" y="0"/>
            <a:ext cx="9172133" cy="6858000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798659" y="571480"/>
            <a:ext cx="75466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BALIK KÜLTÜRÜ</a:t>
            </a:r>
            <a:endParaRPr lang="tr-TR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57158" y="5929330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: Alpaslan ATALAR</a:t>
            </a:r>
            <a:endParaRPr lang="tr-TR" sz="1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357950" y="5929330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Hazırlayan : Mustafa TAŞKIN</a:t>
            </a:r>
            <a:endParaRPr lang="tr-TR" sz="1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Resim" descr="2424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900" y="6357958"/>
            <a:ext cx="781050" cy="295275"/>
          </a:xfrm>
          <a:prstGeom prst="rect">
            <a:avLst/>
          </a:prstGeom>
        </p:spPr>
      </p:pic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C302-82E6-4CBD-967D-D6E60F32C803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  <p:transition spd="slow">
    <p:split orient="vert"/>
    <p:sndAc>
      <p:stSnd>
        <p:snd r:embed="rId2" name="Lenny Mac Dowell - Golden Flute Tant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2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2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3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3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3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3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3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3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3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3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3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3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4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4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4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4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4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4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4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4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4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4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5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5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5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5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C302-82E6-4CBD-967D-D6E60F32C803}" type="slidenum">
              <a:rPr lang="tr-TR" smtClean="0"/>
              <a:pPr/>
              <a:t>54</a:t>
            </a:fld>
            <a:endParaRPr lang="tr-TR"/>
          </a:p>
        </p:txBody>
      </p:sp>
      <p:pic>
        <p:nvPicPr>
          <p:cNvPr id="3" name="2 Resim" descr="BAL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4233" cy="6858000"/>
          </a:xfrm>
          <a:prstGeom prst="rect">
            <a:avLst/>
          </a:prstGeom>
        </p:spPr>
      </p:pic>
      <p:pic>
        <p:nvPicPr>
          <p:cNvPr id="4" name="3 Resim" descr="2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66" y="0"/>
            <a:ext cx="9172133" cy="6858000"/>
          </a:xfrm>
          <a:prstGeom prst="rect">
            <a:avLst/>
          </a:prstGeom>
        </p:spPr>
      </p:pic>
      <p:pic>
        <p:nvPicPr>
          <p:cNvPr id="5" name="4 Resim" descr="ANA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417" y="5072074"/>
            <a:ext cx="2787455" cy="1193074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428596" y="5786454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: Alpaslan ATALAR</a:t>
            </a:r>
          </a:p>
          <a:p>
            <a:r>
              <a:rPr lang="tr-TR" sz="1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Müzik   : </a:t>
            </a:r>
            <a:r>
              <a:rPr lang="tr-TR" sz="1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Lenny</a:t>
            </a:r>
            <a:r>
              <a:rPr lang="tr-TR" sz="1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 </a:t>
            </a:r>
            <a:r>
              <a:rPr lang="tr-TR" sz="1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Dowell</a:t>
            </a:r>
            <a:r>
              <a:rPr lang="tr-TR" sz="1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Golden </a:t>
            </a:r>
            <a:r>
              <a:rPr lang="tr-TR" sz="1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Flute</a:t>
            </a:r>
            <a:r>
              <a:rPr lang="tr-TR" sz="1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Tantre</a:t>
            </a:r>
            <a:endParaRPr lang="tr-TR" sz="14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Yuvarlatılmış Dikdörtgen">
            <a:hlinkClick r:id="rId5"/>
          </p:cNvPr>
          <p:cNvSpPr/>
          <p:nvPr/>
        </p:nvSpPr>
        <p:spPr>
          <a:xfrm>
            <a:off x="5715008" y="5715016"/>
            <a:ext cx="500066" cy="50006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>
            <a:hlinkClick r:id="rId6"/>
          </p:cNvPr>
          <p:cNvSpPr/>
          <p:nvPr/>
        </p:nvSpPr>
        <p:spPr>
          <a:xfrm>
            <a:off x="6357950" y="5715016"/>
            <a:ext cx="428628" cy="50006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Yuvarlatılmış Dikdörtgen">
            <a:hlinkClick r:id="rId7"/>
          </p:cNvPr>
          <p:cNvSpPr/>
          <p:nvPr/>
        </p:nvSpPr>
        <p:spPr>
          <a:xfrm>
            <a:off x="6929454" y="5786454"/>
            <a:ext cx="428628" cy="4286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uvarlatılmış Dikdörtgen">
            <a:hlinkClick r:id="rId8"/>
          </p:cNvPr>
          <p:cNvSpPr/>
          <p:nvPr/>
        </p:nvSpPr>
        <p:spPr>
          <a:xfrm>
            <a:off x="7500958" y="5715016"/>
            <a:ext cx="428628" cy="50006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Yuvarlatılmış Dikdörtgen">
            <a:hlinkClick r:id="rId9"/>
          </p:cNvPr>
          <p:cNvSpPr/>
          <p:nvPr/>
        </p:nvSpPr>
        <p:spPr>
          <a:xfrm>
            <a:off x="8001024" y="5715016"/>
            <a:ext cx="500066" cy="50006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11 Resim" descr="çıkış 1 a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8215338" y="6429396"/>
            <a:ext cx="571504" cy="215662"/>
          </a:xfrm>
          <a:prstGeom prst="rect">
            <a:avLst/>
          </a:prstGeom>
        </p:spPr>
      </p:pic>
      <p:sp>
        <p:nvSpPr>
          <p:cNvPr id="13" name="12 Dikdörtgen"/>
          <p:cNvSpPr/>
          <p:nvPr/>
        </p:nvSpPr>
        <p:spPr>
          <a:xfrm>
            <a:off x="642910" y="1500174"/>
            <a:ext cx="42148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BALIK KÜLTÜRÜ…</a:t>
            </a:r>
            <a:endParaRPr lang="tr-TR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33333 L 1.11022E-16 -3.33333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</Words>
  <Application>Microsoft Office PowerPoint</Application>
  <PresentationFormat>Ekran Gösterisi (4:3)</PresentationFormat>
  <Paragraphs>8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55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balık kültürü</dc:title>
  <dc:subject>deniz ve tatlısu balıkları</dc:subject>
  <dc:creator>mustafa taskin</dc:creator>
  <dc:description>mustaskin06@gmail.com</dc:description>
  <cp:lastModifiedBy>mustafa taskin</cp:lastModifiedBy>
  <cp:revision>4</cp:revision>
  <dcterms:created xsi:type="dcterms:W3CDTF">2016-03-31T17:09:12Z</dcterms:created>
  <dcterms:modified xsi:type="dcterms:W3CDTF">2016-03-31T17:15:32Z</dcterms:modified>
  <cp:category>bilgilendirme</cp:category>
</cp:coreProperties>
</file>