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61" r:id="rId6"/>
    <p:sldId id="264" r:id="rId7"/>
    <p:sldId id="269" r:id="rId8"/>
    <p:sldId id="270" r:id="rId9"/>
    <p:sldId id="263" r:id="rId10"/>
    <p:sldId id="279" r:id="rId11"/>
    <p:sldId id="280" r:id="rId12"/>
    <p:sldId id="273" r:id="rId13"/>
    <p:sldId id="257" r:id="rId14"/>
    <p:sldId id="272" r:id="rId15"/>
    <p:sldId id="271" r:id="rId16"/>
    <p:sldId id="258" r:id="rId17"/>
    <p:sldId id="287" r:id="rId18"/>
    <p:sldId id="259" r:id="rId19"/>
    <p:sldId id="260" r:id="rId20"/>
    <p:sldId id="262" r:id="rId21"/>
    <p:sldId id="265" r:id="rId22"/>
    <p:sldId id="266" r:id="rId23"/>
    <p:sldId id="267" r:id="rId24"/>
    <p:sldId id="268" r:id="rId25"/>
    <p:sldId id="281" r:id="rId26"/>
    <p:sldId id="283" r:id="rId27"/>
    <p:sldId id="286" r:id="rId28"/>
    <p:sldId id="282" r:id="rId29"/>
    <p:sldId id="288" r:id="rId30"/>
    <p:sldId id="274" r:id="rId31"/>
    <p:sldId id="28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SthK48nePfM3xvJWIKbLpA" hashData="YMNpPctqHoZGVsxt3/nHPD5a7L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2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68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E281A-2593-4F14-A11C-AD9CC2A4598E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F8A1-0DC1-459E-A0AD-9F2006A28C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mustaskin06@gmail.com" TargetMode="External"/><Relationship Id="rId3" Type="http://schemas.openxmlformats.org/officeDocument/2006/relationships/image" Target="../media/image46.png"/><Relationship Id="rId7" Type="http://schemas.openxmlformats.org/officeDocument/2006/relationships/hyperlink" Target="https://www.youtube.com/channel/UCV4sXxhHH1TENx4I-zjwz6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us.google.com/u/0/+mustafata%C5%9Fk%C4%B1n/posts" TargetMode="External"/><Relationship Id="rId5" Type="http://schemas.openxmlformats.org/officeDocument/2006/relationships/hyperlink" Target="https://www.facebook.com/mustafataskin06/" TargetMode="External"/><Relationship Id="rId4" Type="http://schemas.openxmlformats.org/officeDocument/2006/relationships/image" Target="../media/image47.gif"/><Relationship Id="rId9" Type="http://schemas.openxmlformats.org/officeDocument/2006/relationships/hyperlink" Target="http://mustafataskin.weebl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5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689352"/>
            <a:ext cx="8572560" cy="5525729"/>
          </a:xfrm>
          <a:prstGeom prst="rect">
            <a:avLst/>
          </a:prstGeom>
        </p:spPr>
      </p:pic>
      <p:pic>
        <p:nvPicPr>
          <p:cNvPr id="8" name="7 Resim" descr="rain (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78637"/>
            <a:ext cx="8572560" cy="5500726"/>
          </a:xfrm>
          <a:prstGeom prst="rect">
            <a:avLst/>
          </a:prstGeom>
        </p:spPr>
      </p:pic>
      <p:pic>
        <p:nvPicPr>
          <p:cNvPr id="5" name="4 Resim" descr="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1071546"/>
            <a:ext cx="7248525" cy="2200275"/>
          </a:xfrm>
          <a:prstGeom prst="rect">
            <a:avLst/>
          </a:prstGeom>
        </p:spPr>
      </p:pic>
      <p:pic>
        <p:nvPicPr>
          <p:cNvPr id="6" name="5 Resim" descr="AD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2396" y="5786454"/>
            <a:ext cx="1143008" cy="348590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  <p:sndAc>
      <p:stSnd loop="1">
        <p:snd r:embed="rId2" name="solenraj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3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87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266" y="964389"/>
            <a:ext cx="7423467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4" name="3 Resim" descr="DSC_0879.jpg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266" y="964389"/>
            <a:ext cx="7423467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78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5300" y="1053430"/>
            <a:ext cx="7153400" cy="4751139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5" name="4 Resim" descr="DSC_78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5300" y="1053430"/>
            <a:ext cx="7153400" cy="4751139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6" name="5 Resim" descr="DSC_78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5300" y="1053430"/>
            <a:ext cx="7153400" cy="4751139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7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586" y="964389"/>
            <a:ext cx="7422828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07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586" y="964389"/>
            <a:ext cx="7422828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4" name="3 Resim" descr="DSC_07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586" y="964389"/>
            <a:ext cx="7422828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47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009596"/>
            <a:ext cx="7286676" cy="4838808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107277"/>
            <a:ext cx="3071834" cy="4625763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56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3504" y="1107265"/>
            <a:ext cx="3083791" cy="4643470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3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586" y="964389"/>
            <a:ext cx="7422828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6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3833" y="1026311"/>
            <a:ext cx="7236334" cy="4805378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1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8163" y="1035827"/>
            <a:ext cx="7207674" cy="478634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4381" y="1033315"/>
            <a:ext cx="7215238" cy="4791369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5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2943" y="985447"/>
            <a:ext cx="7358114" cy="488710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4" name="3 Resim" descr="bulu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000108"/>
            <a:ext cx="7472791" cy="4929222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07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1049" y="971337"/>
            <a:ext cx="7401902" cy="491532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07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1049" y="971337"/>
            <a:ext cx="7401902" cy="491532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>
            <a:solidFill>
              <a:srgbClr val="78927D"/>
            </a:solidFill>
          </a:ln>
        </p:spPr>
      </p:pic>
      <p:sp>
        <p:nvSpPr>
          <p:cNvPr id="5" name="4 Dikdörtgen"/>
          <p:cNvSpPr/>
          <p:nvPr/>
        </p:nvSpPr>
        <p:spPr>
          <a:xfrm>
            <a:off x="857224" y="1000108"/>
            <a:ext cx="7429552" cy="4929222"/>
          </a:xfrm>
          <a:prstGeom prst="rect">
            <a:avLst/>
          </a:prstGeom>
          <a:gradFill>
            <a:gsLst>
              <a:gs pos="50000">
                <a:srgbClr val="D6B19C">
                  <a:alpha val="61000"/>
                </a:srgb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5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2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1071546"/>
            <a:ext cx="3130994" cy="4714908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09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1071546"/>
            <a:ext cx="3323111" cy="4714908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9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0586" y="964389"/>
            <a:ext cx="7422828" cy="492922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8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064156"/>
            <a:ext cx="3214710" cy="4729688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7" name="6 Resim" descr="DSC_5622 a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628" y="1056250"/>
            <a:ext cx="3357586" cy="4745499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084_filtere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07257" y="1036162"/>
            <a:ext cx="6929486" cy="478567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8180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5147" y="1071546"/>
            <a:ext cx="7253705" cy="4714908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6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2066" y="1034575"/>
            <a:ext cx="3180061" cy="4788850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8177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1036137"/>
            <a:ext cx="3178021" cy="478572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3168" y="1033272"/>
            <a:ext cx="7217664" cy="479145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6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1" y="1071546"/>
            <a:ext cx="7315251" cy="485778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033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142984"/>
            <a:ext cx="3214710" cy="4572032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5" name="4 Resim" descr="DSC_0416_filtere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1149427"/>
            <a:ext cx="3286148" cy="455914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66917"/>
            <a:ext cx="8572560" cy="5548165"/>
          </a:xfrm>
          <a:prstGeom prst="rect">
            <a:avLst/>
          </a:prstGeom>
        </p:spPr>
      </p:pic>
      <p:pic>
        <p:nvPicPr>
          <p:cNvPr id="3" name="2 Resim" descr="ANA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929198"/>
            <a:ext cx="2691988" cy="1152212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000100" y="507207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Fotoğraflar : Mustafa Taşkın</a:t>
            </a:r>
          </a:p>
          <a:p>
            <a:r>
              <a:rPr lang="tr-T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Müzik : </a:t>
            </a:r>
            <a:r>
              <a:rPr lang="tr-T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Solenraza</a:t>
            </a:r>
            <a:r>
              <a:rPr lang="tr-T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Golden </a:t>
            </a:r>
            <a:r>
              <a:rPr lang="tr-T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Guitar</a:t>
            </a:r>
            <a:r>
              <a:rPr lang="tr-T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6286520"/>
            <a:ext cx="357190" cy="156054"/>
          </a:xfrm>
          <a:prstGeom prst="rect">
            <a:avLst/>
          </a:prstGeom>
        </p:spPr>
      </p:pic>
      <p:sp>
        <p:nvSpPr>
          <p:cNvPr id="7" name="6 Yuvarlatılmış Dikdörtgen">
            <a:hlinkClick r:id="rId5"/>
          </p:cNvPr>
          <p:cNvSpPr/>
          <p:nvPr/>
        </p:nvSpPr>
        <p:spPr>
          <a:xfrm>
            <a:off x="5929322" y="5500702"/>
            <a:ext cx="42862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>
            <a:hlinkClick r:id="rId6"/>
          </p:cNvPr>
          <p:cNvSpPr/>
          <p:nvPr/>
        </p:nvSpPr>
        <p:spPr>
          <a:xfrm>
            <a:off x="6429388" y="5572140"/>
            <a:ext cx="428628" cy="428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>
            <a:hlinkClick r:id="rId7"/>
          </p:cNvPr>
          <p:cNvSpPr/>
          <p:nvPr/>
        </p:nvSpPr>
        <p:spPr>
          <a:xfrm>
            <a:off x="7000892" y="5643578"/>
            <a:ext cx="428628" cy="3571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>
            <a:hlinkClick r:id="rId8"/>
          </p:cNvPr>
          <p:cNvSpPr/>
          <p:nvPr/>
        </p:nvSpPr>
        <p:spPr>
          <a:xfrm>
            <a:off x="7500958" y="5572140"/>
            <a:ext cx="42862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>
            <a:hlinkClick r:id="rId9"/>
          </p:cNvPr>
          <p:cNvSpPr/>
          <p:nvPr/>
        </p:nvSpPr>
        <p:spPr>
          <a:xfrm>
            <a:off x="8001024" y="5572140"/>
            <a:ext cx="500066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38807 L 0.01146 -0.019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8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42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928670"/>
            <a:ext cx="3571899" cy="2372380"/>
          </a:xfrm>
          <a:prstGeom prst="rect">
            <a:avLst/>
          </a:prstGeom>
          <a:ln w="38100">
            <a:solidFill>
              <a:srgbClr val="78927D"/>
            </a:solidFill>
          </a:ln>
        </p:spPr>
      </p:pic>
      <p:pic>
        <p:nvPicPr>
          <p:cNvPr id="3" name="2 Resim" descr="DSC_42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928670"/>
            <a:ext cx="3550047" cy="2357453"/>
          </a:xfrm>
          <a:prstGeom prst="rect">
            <a:avLst/>
          </a:prstGeom>
          <a:ln w="38100">
            <a:solidFill>
              <a:srgbClr val="78927D"/>
            </a:solidFill>
          </a:ln>
        </p:spPr>
      </p:pic>
      <p:pic>
        <p:nvPicPr>
          <p:cNvPr id="4" name="3 Resim" descr="DSC_09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8662" y="3643314"/>
            <a:ext cx="3500462" cy="2323341"/>
          </a:xfrm>
          <a:prstGeom prst="rect">
            <a:avLst/>
          </a:prstGeom>
          <a:ln w="38100">
            <a:solidFill>
              <a:srgbClr val="78927D"/>
            </a:solidFill>
          </a:ln>
        </p:spPr>
      </p:pic>
      <p:pic>
        <p:nvPicPr>
          <p:cNvPr id="5" name="4 Resim" descr="DSC_0993 p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3643314"/>
            <a:ext cx="3442471" cy="2286016"/>
          </a:xfrm>
          <a:prstGeom prst="rect">
            <a:avLst/>
          </a:prstGeom>
          <a:ln w="381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2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1101759"/>
            <a:ext cx="3090866" cy="4654481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3478_filtere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1103578"/>
            <a:ext cx="3090866" cy="465084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94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4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374" y="1000108"/>
            <a:ext cx="7315251" cy="4857784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8163" y="1035827"/>
            <a:ext cx="7207674" cy="478634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7196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3645" y="926577"/>
            <a:ext cx="7536709" cy="500484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  <p:pic>
        <p:nvPicPr>
          <p:cNvPr id="3" name="2 Resim" descr="DSC_7196a.jpg"/>
          <p:cNvPicPr>
            <a:picLocks noChangeAspect="1"/>
          </p:cNvPicPr>
          <p:nvPr/>
        </p:nvPicPr>
        <p:blipFill>
          <a:blip r:embed="rId2" cstate="screen">
            <a:lum bright="-100000"/>
          </a:blip>
          <a:stretch>
            <a:fillRect/>
          </a:stretch>
        </p:blipFill>
        <p:spPr>
          <a:xfrm>
            <a:off x="803645" y="926577"/>
            <a:ext cx="7536709" cy="5004846"/>
          </a:xfrm>
          <a:prstGeom prst="rect">
            <a:avLst/>
          </a:prstGeom>
          <a:ln w="63500">
            <a:solidFill>
              <a:srgbClr val="78927D"/>
            </a:solidFill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pyası (2) çiçekle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Kopyası (2) çiçekler</Template>
  <TotalTime>1</TotalTime>
  <Words>10</Words>
  <Application>Microsoft Office PowerPoint</Application>
  <PresentationFormat>Ekran Gösterisi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Kopyası (2) çiçekler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bahar ve çiçek</dc:title>
  <dc:subject>çiçek fotoğrafları</dc:subject>
  <dc:creator>mustafa taskin</dc:creator>
  <dc:description>mustaskin06@gmail.com</dc:description>
  <cp:lastModifiedBy>mustafa taskin</cp:lastModifiedBy>
  <cp:revision>1</cp:revision>
  <dcterms:created xsi:type="dcterms:W3CDTF">2016-03-07T13:09:13Z</dcterms:created>
  <dcterms:modified xsi:type="dcterms:W3CDTF">2016-03-07T13:10:15Z</dcterms:modified>
  <cp:category>müzik</cp:category>
</cp:coreProperties>
</file>