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hM9sLlp4pXROAq+vSS837Q==" hashData="xGVLxLZwGrmdwdUQuJgqXhk0e9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E8C4-6DD0-48E5-9FF3-0276172C8EB2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32EE-04F3-447A-B981-9D40A0A1AC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ED34-462E-4A92-9310-BF79E1B45C90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A52E-29A0-470C-AAFE-9AA2108134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F43C-6656-4A61-911F-F7CA0E4D755D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AAD5-26F0-463C-B8F1-329390B260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CE01-6615-4FD1-BCCC-0E9A2D46807A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C8C6-75D2-4605-8C22-80C0380C99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F0A-8798-4095-BDC3-A5DE8AA56DBE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F71-42D3-422C-9537-B67FF43875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55CB-3433-4AFE-9A1D-503C7A6A9AEE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31BE-24DF-48CB-805A-84F16FD284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0286-125D-4D4F-8BCC-B0AA8F5FE003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ABBF-262C-4648-B6D1-7433329AD7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F18E-4F4D-4464-AC57-CF9D57AB380E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6EEC-A7E4-4F1B-BE21-2537B7AF1F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FCAC-8492-4E40-83FC-9ABB0F26990A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ADFB-CF5E-42D4-A48B-DB0CF0AED8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A2E2-42E9-4653-BBF5-D69E8587F355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67E8-E537-4AEB-B3A1-1707D237AF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E68D-7175-4C38-B8CB-265BE51632A7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F4E4-BC13-42B2-8914-6453FCAE81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617EA-5281-4BF8-B4CE-CFDA46172AEE}" type="datetimeFigureOut">
              <a:rPr lang="tr-TR"/>
              <a:pPr>
                <a:defRPr/>
              </a:pPr>
              <a:t>30.05.2014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4B1AC-1A7B-4F0E-89D3-8088D1F03D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hyperlink" Target="http://mustafataskin.weebly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mailto:mustaskin06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611188" y="549275"/>
            <a:ext cx="655161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“Ben kendi adıma, insanlığın atlara olan </a:t>
            </a:r>
          </a:p>
          <a:p>
            <a:pPr algn="ctr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vefa borcunu ödüyorum..”</a:t>
            </a:r>
          </a:p>
          <a:p>
            <a:pPr algn="ctr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Yusuf Ziya 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Erel</a:t>
            </a: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Ressam</a:t>
            </a:r>
          </a:p>
        </p:txBody>
      </p:sp>
      <p:pic>
        <p:nvPicPr>
          <p:cNvPr id="5" name="4 Resim" descr="Başlıksız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3850" y="2276475"/>
            <a:ext cx="90725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6372225" y="404813"/>
            <a:ext cx="2303463" cy="2303462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7 Resim" descr="10252025_668090626597351_1966668159171095262_n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333375"/>
            <a:ext cx="81359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sndAc>
      <p:stSnd loop="1">
        <p:snd r:embed="rId2" name="Music for Your Soul ( Carino Chris Spheeris)_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8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DSC_9865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549275"/>
            <a:ext cx="44640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Resim" descr="DSC_9866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549275"/>
            <a:ext cx="6840538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 descr="DSC_9867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92150"/>
            <a:ext cx="79978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Resim" descr="DSC_9868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549275"/>
            <a:ext cx="611187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Resim" descr="DSC_9869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404813"/>
            <a:ext cx="48514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Resim" descr="DSC_9898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20713"/>
            <a:ext cx="74596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Resim" descr="DSC_9899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692150"/>
            <a:ext cx="72723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4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Resim" descr="DSC_9900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549275"/>
            <a:ext cx="76565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DSC_9901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476250"/>
            <a:ext cx="439261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Resim" descr="DSC_9902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692150"/>
            <a:ext cx="7762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Resim" descr="DSC_9852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76250"/>
            <a:ext cx="7921625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1 Resim" descr="DSC_9903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20713"/>
            <a:ext cx="663733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Resim" descr="DSC_9904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620713"/>
            <a:ext cx="64817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Resim" descr="DSC_9905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476250"/>
            <a:ext cx="60785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Resim" descr="DSC_9906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476250"/>
            <a:ext cx="69310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Resim" descr="DSC_9907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620713"/>
            <a:ext cx="67183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Resim" descr="DSC_9908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404813"/>
            <a:ext cx="45688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Resim" descr="DSC_9909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549275"/>
            <a:ext cx="76962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Resim" descr="pag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page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isimlik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5084763"/>
            <a:ext cx="23399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0" y="350043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/>
              <a:t>SERAMİKARTI SANAT GALERİSİ’ NE TEŞEKKÜR EDERİZ</a:t>
            </a:r>
          </a:p>
        </p:txBody>
      </p:sp>
      <p:pic>
        <p:nvPicPr>
          <p:cNvPr id="6" name="5 Resim" descr="çıkış 1 a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5113" y="6237288"/>
            <a:ext cx="8636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0" y="5229225"/>
            <a:ext cx="626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Fon müziği  : Music for your soul – Carino Chris Spheeris</a:t>
            </a:r>
          </a:p>
          <a:p>
            <a:r>
              <a:rPr lang="tr-TR" sz="1400"/>
              <a:t>Fotoğraflar   : Mustafa Taşkın</a:t>
            </a:r>
          </a:p>
        </p:txBody>
      </p:sp>
      <p:pic>
        <p:nvPicPr>
          <p:cNvPr id="8" name="7 Resim" descr="KAŞE 2..png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8038" y="6165850"/>
            <a:ext cx="25923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Resim" descr="DSC_9854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404813"/>
            <a:ext cx="52609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Resim" descr="DSC_9855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549275"/>
            <a:ext cx="78295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Resim" descr="DSC_9857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476250"/>
            <a:ext cx="45466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Resim" descr="DSC_9858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476250"/>
            <a:ext cx="73691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DSC_9859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404813"/>
            <a:ext cx="180816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 descr="DSC_9860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76250"/>
            <a:ext cx="79946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 descr="DSC_9861-MTa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549275"/>
            <a:ext cx="8202612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2 Resim" descr="tel çrç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</Words>
  <Application>Microsoft Office PowerPoint</Application>
  <PresentationFormat>Ekran Gösterisi (4:3)</PresentationFormat>
  <Paragraphs>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Calibri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tarık</dc:creator>
  <cp:lastModifiedBy>tarık</cp:lastModifiedBy>
  <cp:revision>15</cp:revision>
  <dcterms:created xsi:type="dcterms:W3CDTF">2014-05-30T10:45:12Z</dcterms:created>
  <dcterms:modified xsi:type="dcterms:W3CDTF">2014-05-30T20:43:16Z</dcterms:modified>
</cp:coreProperties>
</file>