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5" r:id="rId2"/>
    <p:sldId id="258" r:id="rId3"/>
    <p:sldId id="259" r:id="rId4"/>
    <p:sldId id="257" r:id="rId5"/>
    <p:sldId id="265" r:id="rId6"/>
    <p:sldId id="266" r:id="rId7"/>
    <p:sldId id="261" r:id="rId8"/>
    <p:sldId id="262" r:id="rId9"/>
    <p:sldId id="267" r:id="rId10"/>
    <p:sldId id="268" r:id="rId11"/>
    <p:sldId id="276" r:id="rId12"/>
    <p:sldId id="269" r:id="rId13"/>
    <p:sldId id="272" r:id="rId14"/>
    <p:sldId id="290" r:id="rId15"/>
    <p:sldId id="270" r:id="rId16"/>
    <p:sldId id="271" r:id="rId17"/>
    <p:sldId id="273" r:id="rId18"/>
    <p:sldId id="274" r:id="rId19"/>
    <p:sldId id="275" r:id="rId20"/>
    <p:sldId id="285" r:id="rId21"/>
    <p:sldId id="263" r:id="rId22"/>
    <p:sldId id="26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60" r:id="rId39"/>
  </p:sldIdLst>
  <p:sldSz cx="9144000" cy="6858000" type="screen4x3"/>
  <p:notesSz cx="6858000" cy="9144000"/>
  <p:photoAlbum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0sTVWxmrRB9kgmfEEMnqg==" hashData="t7z5AlFemDGDvmq+MJ6ML+iPTI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CAE-BDD8-412B-A052-E726ABC662E0}" type="datetimeFigureOut">
              <a:rPr lang="tr-TR" smtClean="0"/>
              <a:t>07.01.2017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6BADF-B267-4769-828F-4D27DA3C8B1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6BADF-B267-4769-828F-4D27DA3C8B10}" type="slidenum">
              <a:rPr lang="tr-TR" smtClean="0"/>
              <a:t>38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9576-8C59-4AAE-9786-52281B2D73FB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848A-2CF1-41AA-9B1E-15F99CD295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CF4DA-CF42-44E1-BEB4-621188614AA1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EFE0-0FF8-4AAD-B1E9-D9A77623F4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8F04-BAB2-4D78-8371-0BFBF1792DC4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34FB-9661-47A0-857F-36A46EE349E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39947-F31A-4EC1-82F3-D71D72E26844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45D1-0D81-4A1E-A2C8-DBA79DF12F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7B98-02A8-4FBD-87CC-88AA94C80A5A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D8D9-8822-43CE-A8C0-7C40E88327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A586-7EB8-4A30-B936-837E3A28D106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CC9B-A74A-40BF-A171-0345463788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F9FF-0ED1-4EE4-9AE6-445D67FCDFAD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76AD-F6B3-4327-9557-6E71E2B273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7016-83D1-4960-9897-66C0EF2EEAEF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7FAB-CCE6-4F6A-A492-B4FBE0B841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DFCB-0631-4F82-9BAA-EB887A826B18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B19C-2E5E-4AC7-8EC9-A2EABC7F15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7517-E062-40DB-9BF1-E1851E4024AF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CB46-5283-46F3-BA82-D44C1630F0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E469-CEBE-4528-B9B2-F4F3AEB43EE4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6618-4BB9-46F9-9763-205C027467D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1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2FDD98-288A-419D-BFDE-D38F052C674F}" type="datetimeFigureOut">
              <a:rPr lang="tr-TR"/>
              <a:pPr>
                <a:defRPr/>
              </a:pPr>
              <a:t>07.01.2017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331792-E586-4AA6-8648-7EBE813605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mailto:mustaskin06@gmail.com" TargetMode="External"/><Relationship Id="rId3" Type="http://schemas.openxmlformats.org/officeDocument/2006/relationships/image" Target="../media/image40.jpeg"/><Relationship Id="rId7" Type="http://schemas.openxmlformats.org/officeDocument/2006/relationships/hyperlink" Target="https://www.youtube.com/channel/UCV4sXxhHH1TENx4I-zjwz6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us.google.com/u/0/+mustafata%C5%9Fk%C4%B1n" TargetMode="External"/><Relationship Id="rId5" Type="http://schemas.openxmlformats.org/officeDocument/2006/relationships/hyperlink" Target="https://www.facebook.com/mustafataskin06/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hyperlink" Target="http://mustafataskin.weebl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 Resim" descr="DSC_5156.jpg"/>
          <p:cNvPicPr>
            <a:picLocks noGrp="1" noChangeAspect="1"/>
          </p:cNvPicPr>
          <p:nvPr isPhoto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8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938034" y="476672"/>
            <a:ext cx="4690259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Ayrancı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ANTİKA PAZARI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Ankara</a:t>
            </a:r>
          </a:p>
        </p:txBody>
      </p:sp>
      <p:pic>
        <p:nvPicPr>
          <p:cNvPr id="4" name="3 Resim" descr="der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2000">
    <p:circle/>
    <p:sndAc>
      <p:stSnd loop="1">
        <p:snd r:embed="rId2" name="09 KARCIĞAR SAZ SEMAİSİ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Resim" descr="DSC_5122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Resim" descr="DSC_5133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3938" y="0"/>
            <a:ext cx="4554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Resim" descr="DSC_5123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3938" y="0"/>
            <a:ext cx="4554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1 Resim" descr="DSC_5127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0"/>
            <a:ext cx="4554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Resim" descr="DSC_5150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3938" y="0"/>
            <a:ext cx="4554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 Resim" descr="DSC_5125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Resim" descr="DSC_5126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Resim" descr="DSC_5129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Resim" descr="DSC_5131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1 Resim" descr="DSC_5132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3938" y="0"/>
            <a:ext cx="4554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Resim" descr="DSC_5105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1 Resim" descr="DSC_5144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3938" y="0"/>
            <a:ext cx="4554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1 Resim" descr="DSC_5115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3938" y="0"/>
            <a:ext cx="4554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1 Resim" descr="DSC_5116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92350" y="0"/>
            <a:ext cx="4557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1 Resim" descr="DSC_5134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1 Resim" descr="DSC_5135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0525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Resim" descr="DSC_5136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1 Resim" descr="DSC_5137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1 Resim" descr="DSC_5139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Resim" descr="DSC_5140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Resim" descr="DSC_5141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 Resim" descr="DSC_5109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1 Resim" descr="DSC_5142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Resim" descr="DSC_5145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1 Resim" descr="DSC_5146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1 Resim" descr="DSC_5148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1 Resim" descr="DSC_5149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1 Resim" descr="DSC_5151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0525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1 Resim" descr="DSC_5152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1 Resim" descr="DSC_5153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111.jpg"/>
          <p:cNvPicPr>
            <a:picLocks noGrp="1" noChangeAspect="1"/>
          </p:cNvPicPr>
          <p:nvPr isPhoto="1"/>
        </p:nvPicPr>
        <p:blipFill>
          <a:blip r:embed="rId3" cstate="email"/>
          <a:srcRect/>
          <a:stretch>
            <a:fillRect/>
          </a:stretch>
        </p:blipFill>
        <p:spPr>
          <a:xfrm>
            <a:off x="971550" y="260350"/>
            <a:ext cx="6913563" cy="509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9" name="2 Resim" descr="ANA LOGO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5445125"/>
            <a:ext cx="2135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>
            <a:hlinkClick r:id="rId5"/>
          </p:cNvPr>
          <p:cNvSpPr/>
          <p:nvPr/>
        </p:nvSpPr>
        <p:spPr>
          <a:xfrm>
            <a:off x="6300788" y="5876925"/>
            <a:ext cx="431800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4 Dikdörtgen">
            <a:hlinkClick r:id="rId6"/>
          </p:cNvPr>
          <p:cNvSpPr/>
          <p:nvPr/>
        </p:nvSpPr>
        <p:spPr>
          <a:xfrm>
            <a:off x="6732588" y="5949950"/>
            <a:ext cx="360362" cy="3587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5 Dikdörtgen">
            <a:hlinkClick r:id="rId7"/>
          </p:cNvPr>
          <p:cNvSpPr/>
          <p:nvPr/>
        </p:nvSpPr>
        <p:spPr>
          <a:xfrm>
            <a:off x="7164388" y="5949950"/>
            <a:ext cx="360362" cy="3587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7" name="6 Dikdörtgen">
            <a:hlinkClick r:id="rId8"/>
          </p:cNvPr>
          <p:cNvSpPr/>
          <p:nvPr/>
        </p:nvSpPr>
        <p:spPr>
          <a:xfrm>
            <a:off x="7596188" y="5949950"/>
            <a:ext cx="360362" cy="3587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7 Dikdörtgen">
            <a:hlinkClick r:id="rId9"/>
          </p:cNvPr>
          <p:cNvSpPr/>
          <p:nvPr/>
        </p:nvSpPr>
        <p:spPr>
          <a:xfrm>
            <a:off x="8027988" y="5949950"/>
            <a:ext cx="360362" cy="3587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900113" y="5732463"/>
            <a:ext cx="28082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Fotoğraflar : Mustafa Taşkın</a:t>
            </a:r>
          </a:p>
          <a:p>
            <a:pPr>
              <a:defRPr/>
            </a:pPr>
            <a:r>
              <a:rPr lang="tr-T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Fon Müziği : Karcığar Saz Semaisi</a:t>
            </a:r>
          </a:p>
        </p:txBody>
      </p:sp>
      <p:pic>
        <p:nvPicPr>
          <p:cNvPr id="10" name="9 Resim" descr="çıkış k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460432" y="6453336"/>
            <a:ext cx="432048" cy="26327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Resim" descr="DSC_5101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5118.jpg"/>
          <p:cNvPicPr>
            <a:picLocks noGrp="1" noChangeAspect="1"/>
          </p:cNvPicPr>
          <p:nvPr isPhoto="1"/>
        </p:nvPicPr>
        <p:blipFill>
          <a:blip r:embed="rId2" cstate="email"/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 Resim" descr="DSC_5119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Resim" descr="DSC_5113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Resim" descr="DSC_5114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Resim" descr="DSC_5120.jpg"/>
          <p:cNvPicPr>
            <a:picLocks noGrp="1" noChangeAspect="1"/>
          </p:cNvPicPr>
          <p:nvPr isPhoto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1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20472" y="6597352"/>
            <a:ext cx="144016" cy="144016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</Words>
  <Application>Microsoft Office PowerPoint</Application>
  <PresentationFormat>Ekran Gösterisi (4:3)</PresentationFormat>
  <Paragraphs>6</Paragraphs>
  <Slides>38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2" baseType="lpstr">
      <vt:lpstr>Arial</vt:lpstr>
      <vt:lpstr>Calibri</vt:lpstr>
      <vt:lpstr>Arial Narrow</vt:lpstr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Fotoğraf Albümü</dc:title>
  <dc:creator>m taşkın</dc:creator>
  <cp:lastModifiedBy>m taşkın</cp:lastModifiedBy>
  <cp:revision>7</cp:revision>
  <dcterms:created xsi:type="dcterms:W3CDTF">2017-01-07T17:40:50Z</dcterms:created>
  <dcterms:modified xsi:type="dcterms:W3CDTF">2017-01-07T19:03:12Z</dcterms:modified>
</cp:coreProperties>
</file>