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slideshow.main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12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72" r:id="rId5"/>
    <p:sldId id="271" r:id="rId6"/>
    <p:sldId id="273" r:id="rId7"/>
    <p:sldId id="268" r:id="rId8"/>
    <p:sldId id="270" r:id="rId9"/>
    <p:sldId id="269" r:id="rId10"/>
    <p:sldId id="267" r:id="rId11"/>
    <p:sldId id="263" r:id="rId12"/>
    <p:sldId id="264" r:id="rId13"/>
    <p:sldId id="265" r:id="rId14"/>
    <p:sldId id="260" r:id="rId15"/>
    <p:sldId id="296" r:id="rId16"/>
    <p:sldId id="258" r:id="rId17"/>
    <p:sldId id="282" r:id="rId18"/>
    <p:sldId id="298" r:id="rId19"/>
    <p:sldId id="300" r:id="rId20"/>
    <p:sldId id="297" r:id="rId21"/>
    <p:sldId id="299" r:id="rId22"/>
    <p:sldId id="266" r:id="rId23"/>
    <p:sldId id="274" r:id="rId24"/>
    <p:sldId id="284" r:id="rId25"/>
    <p:sldId id="279" r:id="rId26"/>
    <p:sldId id="280" r:id="rId27"/>
    <p:sldId id="286" r:id="rId28"/>
    <p:sldId id="287" r:id="rId29"/>
    <p:sldId id="288" r:id="rId30"/>
    <p:sldId id="295" r:id="rId31"/>
    <p:sldId id="293" r:id="rId32"/>
    <p:sldId id="294" r:id="rId33"/>
    <p:sldId id="275" r:id="rId34"/>
    <p:sldId id="276" r:id="rId35"/>
  </p:sldIdLst>
  <p:sldSz cx="9144000" cy="6858000" type="screen4x3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uicK44ND0nkhKcemLJ+4sw==" hashData="e5NTX0pwLalb2od70QUYSa0owqc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51" autoAdjust="0"/>
    <p:restoredTop sz="94660"/>
  </p:normalViewPr>
  <p:slideViewPr>
    <p:cSldViewPr showGuides="1">
      <p:cViewPr>
        <p:scale>
          <a:sx n="18" d="100"/>
          <a:sy n="18" d="100"/>
        </p:scale>
        <p:origin x="-1650" y="-19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0FB1E-F0A2-41B7-9B36-564A83ABAB1D}" type="datetimeFigureOut">
              <a:rPr lang="tr-TR" smtClean="0"/>
              <a:t>15.02.2016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BD4A-EB95-46AE-9EC0-24921E82BB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341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0FB1E-F0A2-41B7-9B36-564A83ABAB1D}" type="datetimeFigureOut">
              <a:rPr lang="tr-TR" smtClean="0"/>
              <a:t>15.02.2016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BD4A-EB95-46AE-9EC0-24921E82BB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986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0FB1E-F0A2-41B7-9B36-564A83ABAB1D}" type="datetimeFigureOut">
              <a:rPr lang="tr-TR" smtClean="0"/>
              <a:t>15.02.2016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BD4A-EB95-46AE-9EC0-24921E82BB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790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0FB1E-F0A2-41B7-9B36-564A83ABAB1D}" type="datetimeFigureOut">
              <a:rPr lang="tr-TR" smtClean="0"/>
              <a:t>15.02.2016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BD4A-EB95-46AE-9EC0-24921E82BB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679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0FB1E-F0A2-41B7-9B36-564A83ABAB1D}" type="datetimeFigureOut">
              <a:rPr lang="tr-TR" smtClean="0"/>
              <a:t>15.02.2016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BD4A-EB95-46AE-9EC0-24921E82BB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292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0FB1E-F0A2-41B7-9B36-564A83ABAB1D}" type="datetimeFigureOut">
              <a:rPr lang="tr-TR" smtClean="0"/>
              <a:t>15.02.2016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BD4A-EB95-46AE-9EC0-24921E82BB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069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0FB1E-F0A2-41B7-9B36-564A83ABAB1D}" type="datetimeFigureOut">
              <a:rPr lang="tr-TR" smtClean="0"/>
              <a:t>15.02.2016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BD4A-EB95-46AE-9EC0-24921E82BB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490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0FB1E-F0A2-41B7-9B36-564A83ABAB1D}" type="datetimeFigureOut">
              <a:rPr lang="tr-TR" smtClean="0"/>
              <a:t>15.02.2016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BD4A-EB95-46AE-9EC0-24921E82BB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41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0FB1E-F0A2-41B7-9B36-564A83ABAB1D}" type="datetimeFigureOut">
              <a:rPr lang="tr-TR" smtClean="0"/>
              <a:t>15.02.2016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BD4A-EB95-46AE-9EC0-24921E82BB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938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0FB1E-F0A2-41B7-9B36-564A83ABAB1D}" type="datetimeFigureOut">
              <a:rPr lang="tr-TR" smtClean="0"/>
              <a:t>15.02.2016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BD4A-EB95-46AE-9EC0-24921E82BB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68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0FB1E-F0A2-41B7-9B36-564A83ABAB1D}" type="datetimeFigureOut">
              <a:rPr lang="tr-TR" smtClean="0"/>
              <a:t>15.02.2016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BD4A-EB95-46AE-9EC0-24921E82BB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575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0FB1E-F0A2-41B7-9B36-564A83ABAB1D}" type="datetimeFigureOut">
              <a:rPr lang="tr-TR" smtClean="0"/>
              <a:t>15.02.2016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0BD4A-EB95-46AE-9EC0-24921E82BB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74572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mailto:mustaskin06@gmail.com" TargetMode="External"/><Relationship Id="rId3" Type="http://schemas.openxmlformats.org/officeDocument/2006/relationships/image" Target="../media/image40.png"/><Relationship Id="rId7" Type="http://schemas.openxmlformats.org/officeDocument/2006/relationships/hyperlink" Target="https://www.youtube.com/user/mutavenessa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lus.google.com/u/0/+mustafata%C5%9Fk%C4%B1n" TargetMode="External"/><Relationship Id="rId5" Type="http://schemas.openxmlformats.org/officeDocument/2006/relationships/hyperlink" Target="https://www.facebook.com/mustafataskin06/" TargetMode="External"/><Relationship Id="rId4" Type="http://schemas.openxmlformats.org/officeDocument/2006/relationships/image" Target="../media/image41.png"/><Relationship Id="rId9" Type="http://schemas.openxmlformats.org/officeDocument/2006/relationships/hyperlink" Target="http://mustafataskin.weebly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Grp="1" noChangeAspect="1"/>
          </p:cNvPicPr>
          <p:nvPr isPhoto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113"/>
            <a:ext cx="9143999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520031"/>
            <a:ext cx="6238875" cy="7905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586" y="2381412"/>
            <a:ext cx="6238875" cy="11620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6525344"/>
            <a:ext cx="1228725" cy="19050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019029" y="6531901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AKIŞINDA İZLENEBİLİR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217237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000">
        <p:split orient="vert"/>
        <p:sndAc>
          <p:stSnd>
            <p:snd r:embed="rId2" name="Dailymotion.wav"/>
          </p:stSnd>
        </p:sndAc>
      </p:transition>
    </mc:Choice>
    <mc:Fallback xmlns="">
      <p:transition spd="slow" advTm="8000">
        <p:split orient="vert"/>
        <p:sndAc>
          <p:stSnd>
            <p:snd r:embed="rId7" name="Dailymo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113"/>
            <a:ext cx="9143999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6525344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9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14:ferris dir="l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113"/>
            <a:ext cx="9143999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6525344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14:conveyor dir="l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92113"/>
            <a:ext cx="9143999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6525344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5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14:conveyor dir="l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113"/>
            <a:ext cx="9143999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6525344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3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0">
        <p14:conveyor dir="l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113"/>
            <a:ext cx="9143999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6525344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2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14:prism isContent="1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113"/>
            <a:ext cx="9143999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6525344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5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flythrough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113"/>
            <a:ext cx="9143999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6525344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5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113"/>
            <a:ext cx="9143999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6525344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7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:randomBar dir="vert"/>
      </p:transition>
    </mc:Choice>
    <mc:Fallback xmlns="">
      <p:transition spd="slow" advTm="8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113"/>
            <a:ext cx="9143999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6525344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6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000">
        <p:dissolve/>
      </p:transition>
    </mc:Choice>
    <mc:Fallback xmlns="">
      <p:transition spd="slow" advTm="8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113"/>
            <a:ext cx="9143999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6525344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4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000">
        <p:checker/>
      </p:transition>
    </mc:Choice>
    <mc:Fallback xmlns="">
      <p:transition spd="slow" advTm="8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113"/>
            <a:ext cx="9143999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520031"/>
            <a:ext cx="6238875" cy="7905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586" y="2381412"/>
            <a:ext cx="6238875" cy="11620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6525344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113"/>
            <a:ext cx="9143999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6525344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8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shred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113"/>
            <a:ext cx="9143999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6525344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4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00">
        <p14:vortex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701" y="447281"/>
            <a:ext cx="3960094" cy="5963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Grp="1" noChangeAspect="1"/>
          </p:cNvPicPr>
          <p:nvPr isPhoto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213" y="447279"/>
            <a:ext cx="3960094" cy="5963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6525344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9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:split orient="vert"/>
      </p:transition>
    </mc:Choice>
    <mc:Fallback xmlns="">
      <p:transition spd="slow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113"/>
            <a:ext cx="9143999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6525344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2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:wipe/>
      </p:transition>
    </mc:Choice>
    <mc:Fallback xmlns="">
      <p:transition spd="slow" advTm="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113"/>
            <a:ext cx="9143999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6525344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5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:circle/>
      </p:transition>
    </mc:Choice>
    <mc:Fallback xmlns="">
      <p:transition spd="slow" advTm="8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" y="393700"/>
            <a:ext cx="9143465" cy="607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6525344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2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14:ferris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95" y="393068"/>
            <a:ext cx="4032097" cy="607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Grp="1" noChangeAspect="1"/>
          </p:cNvPicPr>
          <p:nvPr isPhoto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208" y="393067"/>
            <a:ext cx="4032096" cy="607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6525344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1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dir="in"/>
      </p:transition>
    </mc:Choice>
    <mc:Fallback xmlns="">
      <p:transition spd="slow" advTm="8000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113"/>
            <a:ext cx="9143999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6525344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dir="in"/>
      </p:transition>
    </mc:Choice>
    <mc:Fallback xmlns="">
      <p:transition spd="slow" advTm="8000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113"/>
            <a:ext cx="9143999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6525344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1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000">
        <p14:ripple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113"/>
            <a:ext cx="9143999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6525344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1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0">
        <p14:prism isInverted="1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113"/>
            <a:ext cx="9143999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6525344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9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:circle/>
      </p:transition>
    </mc:Choice>
    <mc:Fallback xmlns="">
      <p:transition spd="slow" advTm="8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113"/>
            <a:ext cx="9143999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6525344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6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:circle/>
      </p:transition>
    </mc:Choice>
    <mc:Fallback xmlns="">
      <p:transition spd="slow" advTm="8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113"/>
            <a:ext cx="9143999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6525344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8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:blinds dir="vert"/>
      </p:transition>
    </mc:Choice>
    <mc:Fallback xmlns="">
      <p:transition spd="slow" advTm="8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5515"/>
            <a:ext cx="9144000" cy="6066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6525344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6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8000">
        <p14:glitter pattern="hexagon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113"/>
            <a:ext cx="9143999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6525344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3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prism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113"/>
            <a:ext cx="9143999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4941168"/>
            <a:ext cx="3263492" cy="1396825"/>
          </a:xfrm>
          <a:prstGeom prst="rect">
            <a:avLst/>
          </a:prstGeom>
        </p:spPr>
      </p:pic>
      <p:pic>
        <p:nvPicPr>
          <p:cNvPr id="3" name="Resim 2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516" y="6487909"/>
            <a:ext cx="624940" cy="23485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0" y="5166484"/>
            <a:ext cx="4932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Fotoğraflar : MUSTAFA TAŞKIN</a:t>
            </a:r>
          </a:p>
          <a:p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Müzik          : 1-SALVADORE ADAMO – TOMBE LA NEIGE</a:t>
            </a:r>
          </a:p>
          <a:p>
            <a:r>
              <a:rPr lang="tr-T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2-NİLÜFER – HER YERDE KAR VAR</a:t>
            </a:r>
            <a:endParaRPr lang="tr-T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Yuvarlatılmış Dikdörtgen 5">
            <a:hlinkClick r:id="rId5"/>
          </p:cNvPr>
          <p:cNvSpPr/>
          <p:nvPr/>
        </p:nvSpPr>
        <p:spPr>
          <a:xfrm>
            <a:off x="5580112" y="5733256"/>
            <a:ext cx="576064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varlatılmış Dikdörtgen 6">
            <a:hlinkClick r:id="rId6"/>
          </p:cNvPr>
          <p:cNvSpPr/>
          <p:nvPr/>
        </p:nvSpPr>
        <p:spPr>
          <a:xfrm>
            <a:off x="6300192" y="5733256"/>
            <a:ext cx="504056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varlatılmış Dikdörtgen 7">
            <a:hlinkClick r:id="rId7"/>
          </p:cNvPr>
          <p:cNvSpPr/>
          <p:nvPr/>
        </p:nvSpPr>
        <p:spPr>
          <a:xfrm>
            <a:off x="6948264" y="5733256"/>
            <a:ext cx="504056" cy="60473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uvarlatılmış Dikdörtgen 8">
            <a:hlinkClick r:id="rId8"/>
          </p:cNvPr>
          <p:cNvSpPr/>
          <p:nvPr/>
        </p:nvSpPr>
        <p:spPr>
          <a:xfrm>
            <a:off x="7524328" y="5733256"/>
            <a:ext cx="576064" cy="60473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>
            <a:hlinkClick r:id="rId9"/>
          </p:cNvPr>
          <p:cNvSpPr/>
          <p:nvPr/>
        </p:nvSpPr>
        <p:spPr>
          <a:xfrm>
            <a:off x="8244408" y="5733256"/>
            <a:ext cx="504056" cy="60473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250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400"/>
                            </p:stCondLst>
                            <p:childTnLst>
                              <p:par>
                                <p:cTn id="2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800"/>
                            </p:stCondLst>
                            <p:childTnLst>
                              <p:par>
                                <p:cTn id="3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113"/>
            <a:ext cx="9143999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6525344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0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:randomBar dir="vert"/>
      </p:transition>
    </mc:Choice>
    <mc:Fallback xmlns="">
      <p:transition spd="slow" advTm="8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906"/>
            <a:ext cx="9143999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6525344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4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000">
        <p:dissolve/>
      </p:transition>
    </mc:Choice>
    <mc:Fallback xmlns="">
      <p:transition spd="slow" advTm="8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113"/>
            <a:ext cx="9143999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6525344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0">
        <p:blinds dir="vert"/>
      </p:transition>
    </mc:Choice>
    <mc:Fallback xmlns="">
      <p:transition spd="slow" advTm="8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113"/>
            <a:ext cx="9143999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6525344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2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14:switch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113"/>
            <a:ext cx="9143999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6525344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14:gallery dir="l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113"/>
            <a:ext cx="9143999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6525344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0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doors dir="vert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karadan kış manzaraları - MT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ankaradan kış manzaraları - MT</Template>
  <TotalTime>3</TotalTime>
  <Words>21</Words>
  <Application>Microsoft Office PowerPoint</Application>
  <PresentationFormat>Ekran Gösterisi (4:3)</PresentationFormat>
  <Paragraphs>4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5" baseType="lpstr">
      <vt:lpstr>ankaradan kış manzaraları - MT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subject>ankara' dan kış manzaraları</dc:subject>
  <dc:creator>mustafa taşkın</dc:creator>
  <dc:description>mustaskin06@gmail.com</dc:description>
  <cp:lastModifiedBy>mtaskin</cp:lastModifiedBy>
  <cp:revision>1</cp:revision>
  <dcterms:created xsi:type="dcterms:W3CDTF">2016-02-15T21:44:19Z</dcterms:created>
  <dcterms:modified xsi:type="dcterms:W3CDTF">2016-02-15T21:48:15Z</dcterms:modified>
  <cp:category>manzara ve müzik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m.taşkın fotoğraf arşivi</vt:lpwstr>
  </property>
</Properties>
</file>