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esa1/6LNwe0T5+mx2iQSw==" hashData="86s2nBg568En35aAZT199lxlML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441-9D23-4D0A-A1ED-8D0EA8431780}" type="datetimeFigureOut">
              <a:rPr lang="tr-TR" smtClean="0"/>
              <a:pPr/>
              <a:t>30.12.2016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4129-4927-4CAB-8F83-C3C46B34B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441-9D23-4D0A-A1ED-8D0EA8431780}" type="datetimeFigureOut">
              <a:rPr lang="tr-TR" smtClean="0"/>
              <a:pPr/>
              <a:t>30.12.2016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4129-4927-4CAB-8F83-C3C46B34B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441-9D23-4D0A-A1ED-8D0EA8431780}" type="datetimeFigureOut">
              <a:rPr lang="tr-TR" smtClean="0"/>
              <a:pPr/>
              <a:t>30.12.2016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4129-4927-4CAB-8F83-C3C46B34B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441-9D23-4D0A-A1ED-8D0EA8431780}" type="datetimeFigureOut">
              <a:rPr lang="tr-TR" smtClean="0"/>
              <a:pPr/>
              <a:t>30.12.2016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4129-4927-4CAB-8F83-C3C46B34B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441-9D23-4D0A-A1ED-8D0EA8431780}" type="datetimeFigureOut">
              <a:rPr lang="tr-TR" smtClean="0"/>
              <a:pPr/>
              <a:t>30.12.2016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4129-4927-4CAB-8F83-C3C46B34B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441-9D23-4D0A-A1ED-8D0EA8431780}" type="datetimeFigureOut">
              <a:rPr lang="tr-TR" smtClean="0"/>
              <a:pPr/>
              <a:t>30.12.2016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4129-4927-4CAB-8F83-C3C46B34B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441-9D23-4D0A-A1ED-8D0EA8431780}" type="datetimeFigureOut">
              <a:rPr lang="tr-TR" smtClean="0"/>
              <a:pPr/>
              <a:t>30.12.2016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4129-4927-4CAB-8F83-C3C46B34B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441-9D23-4D0A-A1ED-8D0EA8431780}" type="datetimeFigureOut">
              <a:rPr lang="tr-TR" smtClean="0"/>
              <a:pPr/>
              <a:t>30.12.2016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4129-4927-4CAB-8F83-C3C46B34B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441-9D23-4D0A-A1ED-8D0EA8431780}" type="datetimeFigureOut">
              <a:rPr lang="tr-TR" smtClean="0"/>
              <a:pPr/>
              <a:t>30.12.2016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4129-4927-4CAB-8F83-C3C46B34B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441-9D23-4D0A-A1ED-8D0EA8431780}" type="datetimeFigureOut">
              <a:rPr lang="tr-TR" smtClean="0"/>
              <a:pPr/>
              <a:t>30.12.2016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4129-4927-4CAB-8F83-C3C46B34B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441-9D23-4D0A-A1ED-8D0EA8431780}" type="datetimeFigureOut">
              <a:rPr lang="tr-TR" smtClean="0"/>
              <a:pPr/>
              <a:t>30.12.2016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4129-4927-4CAB-8F83-C3C46B34B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D441-9D23-4D0A-A1ED-8D0EA8431780}" type="datetimeFigureOut">
              <a:rPr lang="tr-TR" smtClean="0"/>
              <a:pPr/>
              <a:t>30.12.2016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B4129-4927-4CAB-8F83-C3C46B34B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image" Target="../media/image16.png"/><Relationship Id="rId26" Type="http://schemas.openxmlformats.org/officeDocument/2006/relationships/image" Target="../media/image18.jpeg"/><Relationship Id="rId3" Type="http://schemas.openxmlformats.org/officeDocument/2006/relationships/image" Target="../media/image1.jpeg"/><Relationship Id="rId21" Type="http://schemas.openxmlformats.org/officeDocument/2006/relationships/audio" Target="../media/audio3.wav"/><Relationship Id="rId7" Type="http://schemas.openxmlformats.org/officeDocument/2006/relationships/image" Target="../media/image5.jpeg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5" Type="http://schemas.openxmlformats.org/officeDocument/2006/relationships/audio" Target="../media/audio7.wav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24" Type="http://schemas.openxmlformats.org/officeDocument/2006/relationships/audio" Target="../media/audio6.wav"/><Relationship Id="rId5" Type="http://schemas.openxmlformats.org/officeDocument/2006/relationships/image" Target="../media/image3.jpeg"/><Relationship Id="rId15" Type="http://schemas.openxmlformats.org/officeDocument/2006/relationships/image" Target="../media/image13.gif"/><Relationship Id="rId23" Type="http://schemas.openxmlformats.org/officeDocument/2006/relationships/audio" Target="../media/audio5.wav"/><Relationship Id="rId10" Type="http://schemas.openxmlformats.org/officeDocument/2006/relationships/image" Target="../media/image8.gif"/><Relationship Id="rId19" Type="http://schemas.openxmlformats.org/officeDocument/2006/relationships/image" Target="../media/image17.png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2.gif"/><Relationship Id="rId22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50 Resim" descr="indir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2384" y="6417725"/>
            <a:ext cx="661616" cy="440275"/>
          </a:xfrm>
          <a:prstGeom prst="rect">
            <a:avLst/>
          </a:prstGeom>
        </p:spPr>
      </p:pic>
      <p:sp>
        <p:nvSpPr>
          <p:cNvPr id="42" name="41 Metin kutusu"/>
          <p:cNvSpPr txBox="1"/>
          <p:nvPr/>
        </p:nvSpPr>
        <p:spPr>
          <a:xfrm>
            <a:off x="-1980728" y="6596390"/>
            <a:ext cx="1835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Hazırlayan : Mustafa Taşkın</a:t>
            </a:r>
            <a:endParaRPr lang="tr-TR" sz="1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42 Resim" descr="enricomacias_bac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-99392"/>
            <a:ext cx="576064" cy="576064"/>
          </a:xfrm>
          <a:prstGeom prst="rect">
            <a:avLst/>
          </a:prstGeom>
        </p:spPr>
      </p:pic>
      <p:pic>
        <p:nvPicPr>
          <p:cNvPr id="31" name="30 Resim" descr="word-written-sparkle-firework-black-background-603104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-99392"/>
            <a:ext cx="1415400" cy="558057"/>
          </a:xfrm>
          <a:prstGeom prst="rect">
            <a:avLst/>
          </a:prstGeom>
        </p:spPr>
      </p:pic>
      <p:pic>
        <p:nvPicPr>
          <p:cNvPr id="41" name="40 Resim" descr="star020dc11bf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32048" cy="432048"/>
          </a:xfrm>
          <a:prstGeom prst="rect">
            <a:avLst/>
          </a:prstGeom>
        </p:spPr>
      </p:pic>
      <p:pic>
        <p:nvPicPr>
          <p:cNvPr id="2" name="1 Resim" descr="YILBAŞI 2.jpg"/>
          <p:cNvPicPr>
            <a:picLocks noChangeAspect="1"/>
          </p:cNvPicPr>
          <p:nvPr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4" name="3 Resim" descr="image.png"/>
          <p:cNvPicPr>
            <a:picLocks noChangeAspect="1"/>
          </p:cNvPicPr>
          <p:nvPr/>
        </p:nvPicPr>
        <p:blipFill>
          <a:blip r:embed="rId8" cstate="print">
            <a:lum bright="-30000"/>
          </a:blip>
          <a:stretch>
            <a:fillRect/>
          </a:stretch>
        </p:blipFill>
        <p:spPr>
          <a:xfrm>
            <a:off x="-1692696" y="188640"/>
            <a:ext cx="4591470" cy="6984776"/>
          </a:xfrm>
          <a:prstGeom prst="rect">
            <a:avLst/>
          </a:prstGeom>
        </p:spPr>
      </p:pic>
      <p:pic>
        <p:nvPicPr>
          <p:cNvPr id="6" name="5 Resim" descr="ates-hareketli-resim-0419.gif"/>
          <p:cNvPicPr>
            <a:picLocks noChangeAspect="1"/>
          </p:cNvPicPr>
          <p:nvPr/>
        </p:nvPicPr>
        <p:blipFill>
          <a:blip r:embed="rId9" cstate="print">
            <a:lum bright="-20000"/>
          </a:blip>
          <a:stretch>
            <a:fillRect/>
          </a:stretch>
        </p:blipFill>
        <p:spPr>
          <a:xfrm rot="21406848">
            <a:off x="3941725" y="2907344"/>
            <a:ext cx="1266798" cy="856460"/>
          </a:xfrm>
          <a:prstGeom prst="rect">
            <a:avLst/>
          </a:prstGeom>
        </p:spPr>
      </p:pic>
      <p:pic>
        <p:nvPicPr>
          <p:cNvPr id="7" name="6 Resim" descr="duvar-ve-masa-saati-hareketli-resim-0073.gif"/>
          <p:cNvPicPr>
            <a:picLocks noChangeAspect="1"/>
          </p:cNvPicPr>
          <p:nvPr/>
        </p:nvPicPr>
        <p:blipFill>
          <a:blip r:embed="rId10" cstate="print">
            <a:lum bright="-20000"/>
          </a:blip>
          <a:stretch>
            <a:fillRect/>
          </a:stretch>
        </p:blipFill>
        <p:spPr>
          <a:xfrm>
            <a:off x="7164288" y="2060848"/>
            <a:ext cx="678932" cy="1584176"/>
          </a:xfrm>
          <a:prstGeom prst="rect">
            <a:avLst/>
          </a:prstGeom>
        </p:spPr>
      </p:pic>
      <p:pic>
        <p:nvPicPr>
          <p:cNvPr id="8" name="7 Resim" descr="wpjvckq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332656"/>
            <a:ext cx="378042" cy="432048"/>
          </a:xfrm>
          <a:prstGeom prst="rect">
            <a:avLst/>
          </a:prstGeom>
        </p:spPr>
      </p:pic>
      <p:pic>
        <p:nvPicPr>
          <p:cNvPr id="9" name="8 Resim" descr="tanird0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528" y="404664"/>
            <a:ext cx="576064" cy="576064"/>
          </a:xfrm>
          <a:prstGeom prst="rect">
            <a:avLst/>
          </a:prstGeom>
        </p:spPr>
      </p:pic>
      <p:pic>
        <p:nvPicPr>
          <p:cNvPr id="10" name="9 Resim" descr="57857931525158965707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15816" y="2780928"/>
            <a:ext cx="729487" cy="1647858"/>
          </a:xfrm>
          <a:prstGeom prst="rect">
            <a:avLst/>
          </a:prstGeom>
        </p:spPr>
      </p:pic>
      <p:pic>
        <p:nvPicPr>
          <p:cNvPr id="11" name="10 Resim" descr="mum_nisanboard_1019cof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64088" y="3284984"/>
            <a:ext cx="864096" cy="972108"/>
          </a:xfrm>
          <a:prstGeom prst="rect">
            <a:avLst/>
          </a:prstGeom>
        </p:spPr>
      </p:pic>
      <p:pic>
        <p:nvPicPr>
          <p:cNvPr id="13" name="12 Resim" descr="slide0005_image008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59832" y="188640"/>
            <a:ext cx="417646" cy="288032"/>
          </a:xfrm>
          <a:prstGeom prst="rect">
            <a:avLst/>
          </a:prstGeom>
        </p:spPr>
      </p:pic>
      <p:pic>
        <p:nvPicPr>
          <p:cNvPr id="17" name="16 Resim" descr="aayobrz2h0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228184" y="4005064"/>
            <a:ext cx="268811" cy="980728"/>
          </a:xfrm>
          <a:prstGeom prst="rect">
            <a:avLst/>
          </a:prstGeom>
        </p:spPr>
      </p:pic>
      <p:pic>
        <p:nvPicPr>
          <p:cNvPr id="18" name="17 Resim" descr="0ce5a12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16016" y="3429000"/>
            <a:ext cx="836712" cy="836712"/>
          </a:xfrm>
          <a:prstGeom prst="rect">
            <a:avLst/>
          </a:prstGeom>
        </p:spPr>
      </p:pic>
      <p:pic>
        <p:nvPicPr>
          <p:cNvPr id="20" name="19 Resim" descr="slide0005_image008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63888" y="310308"/>
            <a:ext cx="345638" cy="238371"/>
          </a:xfrm>
          <a:prstGeom prst="rect">
            <a:avLst/>
          </a:prstGeom>
        </p:spPr>
      </p:pic>
      <p:pic>
        <p:nvPicPr>
          <p:cNvPr id="16" name="15 Resim" descr="empire-450x450.png"/>
          <p:cNvPicPr>
            <a:picLocks noChangeAspect="1"/>
          </p:cNvPicPr>
          <p:nvPr/>
        </p:nvPicPr>
        <p:blipFill>
          <a:blip r:embed="rId18" cstate="print">
            <a:lum bright="-20000"/>
          </a:blip>
          <a:stretch>
            <a:fillRect/>
          </a:stretch>
        </p:blipFill>
        <p:spPr>
          <a:xfrm>
            <a:off x="6876256" y="4221088"/>
            <a:ext cx="846981" cy="702965"/>
          </a:xfrm>
          <a:prstGeom prst="rect">
            <a:avLst/>
          </a:prstGeom>
        </p:spPr>
      </p:pic>
      <p:pic>
        <p:nvPicPr>
          <p:cNvPr id="19" name="18 Resim" descr="empire-450x450.png"/>
          <p:cNvPicPr>
            <a:picLocks noChangeAspect="1"/>
          </p:cNvPicPr>
          <p:nvPr/>
        </p:nvPicPr>
        <p:blipFill>
          <a:blip r:embed="rId19" cstate="print">
            <a:lum bright="-20000"/>
          </a:blip>
          <a:stretch>
            <a:fillRect/>
          </a:stretch>
        </p:blipFill>
        <p:spPr>
          <a:xfrm>
            <a:off x="5652120" y="4221088"/>
            <a:ext cx="720080" cy="720080"/>
          </a:xfrm>
          <a:prstGeom prst="rect">
            <a:avLst/>
          </a:prstGeom>
        </p:spPr>
      </p:pic>
      <p:sp>
        <p:nvSpPr>
          <p:cNvPr id="22" name="21 Oval"/>
          <p:cNvSpPr/>
          <p:nvPr/>
        </p:nvSpPr>
        <p:spPr>
          <a:xfrm>
            <a:off x="683568" y="1196752"/>
            <a:ext cx="936104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HAPPY</a:t>
            </a:r>
          </a:p>
          <a:p>
            <a:pPr algn="ctr"/>
            <a:r>
              <a:rPr lang="tr-TR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NEW YEAR</a:t>
            </a:r>
            <a:endParaRPr lang="tr-T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2123728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24" name="23 Oval"/>
          <p:cNvSpPr/>
          <p:nvPr/>
        </p:nvSpPr>
        <p:spPr>
          <a:xfrm>
            <a:off x="755576" y="2420888"/>
            <a:ext cx="1008112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DANS</a:t>
            </a:r>
            <a:endParaRPr lang="tr-T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899592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26" name="25 Oval"/>
          <p:cNvSpPr/>
          <p:nvPr/>
        </p:nvSpPr>
        <p:spPr>
          <a:xfrm>
            <a:off x="1403648" y="3645024"/>
            <a:ext cx="1080120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ORYANTAL</a:t>
            </a:r>
            <a:endParaRPr lang="tr-T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2771800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28" name="27 Oval"/>
          <p:cNvSpPr/>
          <p:nvPr/>
        </p:nvSpPr>
        <p:spPr>
          <a:xfrm>
            <a:off x="179512" y="4365104"/>
            <a:ext cx="1152128" cy="9361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DİSCO</a:t>
            </a:r>
            <a:endParaRPr lang="tr-T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9" name="28 Oval"/>
          <p:cNvSpPr/>
          <p:nvPr/>
        </p:nvSpPr>
        <p:spPr>
          <a:xfrm>
            <a:off x="1907704" y="5085184"/>
            <a:ext cx="1224136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OYUN HAVASI</a:t>
            </a:r>
            <a:endParaRPr lang="tr-TR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29 Oval"/>
          <p:cNvSpPr/>
          <p:nvPr/>
        </p:nvSpPr>
        <p:spPr>
          <a:xfrm>
            <a:off x="611560" y="5877272"/>
            <a:ext cx="936104" cy="9807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ÇIKIŞ</a:t>
            </a:r>
          </a:p>
          <a:p>
            <a:pPr algn="ctr"/>
            <a:r>
              <a:rPr lang="tr-T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EXIT</a:t>
            </a:r>
            <a:endParaRPr lang="tr-T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683568" y="1124744"/>
            <a:ext cx="10081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32 Dikdörtgen"/>
          <p:cNvSpPr/>
          <p:nvPr/>
        </p:nvSpPr>
        <p:spPr>
          <a:xfrm>
            <a:off x="755576" y="2492896"/>
            <a:ext cx="108012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34 Dikdörtgen"/>
          <p:cNvSpPr/>
          <p:nvPr/>
        </p:nvSpPr>
        <p:spPr>
          <a:xfrm>
            <a:off x="1259632" y="3429000"/>
            <a:ext cx="122413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Dikdörtgen"/>
          <p:cNvSpPr/>
          <p:nvPr/>
        </p:nvSpPr>
        <p:spPr>
          <a:xfrm>
            <a:off x="251520" y="4437112"/>
            <a:ext cx="100811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Dikdörtgen"/>
          <p:cNvSpPr/>
          <p:nvPr/>
        </p:nvSpPr>
        <p:spPr>
          <a:xfrm>
            <a:off x="2051720" y="5013176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37 Dikdörtgen"/>
          <p:cNvSpPr/>
          <p:nvPr/>
        </p:nvSpPr>
        <p:spPr>
          <a:xfrm>
            <a:off x="539552" y="5877272"/>
            <a:ext cx="108012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44 Oval">
            <a:hlinkClick r:id="" action="ppaction://noaction">
              <a:snd r:embed="rId20" name="The Christmas Album - Nat King Cole   (Full Album).wav"/>
            </a:hlinkClick>
          </p:cNvPr>
          <p:cNvSpPr/>
          <p:nvPr/>
        </p:nvSpPr>
        <p:spPr>
          <a:xfrm>
            <a:off x="683568" y="1124744"/>
            <a:ext cx="936104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45 Oval">
            <a:hlinkClick r:id="" action="ppaction://noaction">
              <a:snd r:embed="rId21" name="Lovers Romance-- Romance Of The North Sea_Nebahat Akgul_.wav"/>
            </a:hlinkClick>
          </p:cNvPr>
          <p:cNvSpPr/>
          <p:nvPr/>
        </p:nvSpPr>
        <p:spPr>
          <a:xfrm>
            <a:off x="683568" y="2348880"/>
            <a:ext cx="1296144" cy="10801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46 Oval">
            <a:hlinkClick r:id="" action="ppaction://noaction">
              <a:snd r:embed="rId22" name="04-Asena-Sendur.wav"/>
            </a:hlinkClick>
          </p:cNvPr>
          <p:cNvSpPr/>
          <p:nvPr/>
        </p:nvSpPr>
        <p:spPr>
          <a:xfrm>
            <a:off x="1403648" y="3645024"/>
            <a:ext cx="1152128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47 Oval">
            <a:hlinkClick r:id="" action="ppaction://noaction">
              <a:snd r:embed="rId23" name="Disco Şarkıları Kopmalık Dj İbrahim Çelik - Kat Deluna.wav"/>
            </a:hlinkClick>
          </p:cNvPr>
          <p:cNvSpPr/>
          <p:nvPr/>
        </p:nvSpPr>
        <p:spPr>
          <a:xfrm>
            <a:off x="251520" y="4365104"/>
            <a:ext cx="1080120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48 Oval">
            <a:hlinkClick r:id="" action="ppaction://noaction">
              <a:snd r:embed="rId24" name="misket.wav"/>
            </a:hlinkClick>
          </p:cNvPr>
          <p:cNvSpPr/>
          <p:nvPr/>
        </p:nvSpPr>
        <p:spPr>
          <a:xfrm>
            <a:off x="1979712" y="5157192"/>
            <a:ext cx="1152128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49 Yuvarlatılmış Dikdörtgen">
            <a:hlinkClick r:id="" action="ppaction://hlinkshowjump?jump=endshow"/>
          </p:cNvPr>
          <p:cNvSpPr/>
          <p:nvPr/>
        </p:nvSpPr>
        <p:spPr>
          <a:xfrm>
            <a:off x="539552" y="5877272"/>
            <a:ext cx="1080120" cy="9807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39 Metin kutusu"/>
          <p:cNvSpPr txBox="1"/>
          <p:nvPr/>
        </p:nvSpPr>
        <p:spPr>
          <a:xfrm>
            <a:off x="3059832" y="6957392"/>
            <a:ext cx="6289353" cy="3785652"/>
          </a:xfrm>
          <a:prstGeom prst="rect">
            <a:avLst/>
          </a:prstGeom>
          <a:noFill/>
          <a:ln>
            <a:noFill/>
          </a:ln>
          <a:effectLst>
            <a:outerShdw blurRad="889000" dist="1600200" dir="6000000" sx="55000" sy="55000" algn="ctr" rotWithShape="0">
              <a:srgbClr val="000000">
                <a:alpha val="4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SAĞLIKLI ve MUTLU </a:t>
            </a:r>
          </a:p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NİCE YILLARA…</a:t>
            </a:r>
          </a:p>
          <a:p>
            <a:pPr algn="ctr"/>
            <a:endParaRPr lang="tr-TR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HAPPY HAPPY</a:t>
            </a:r>
          </a:p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NEW YEAR…</a:t>
            </a:r>
          </a:p>
          <a:p>
            <a:pPr algn="ctr"/>
            <a:endParaRPr lang="tr-TR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4" name="43 Metin kutusu"/>
          <p:cNvSpPr txBox="1"/>
          <p:nvPr/>
        </p:nvSpPr>
        <p:spPr>
          <a:xfrm>
            <a:off x="-108520" y="1916832"/>
            <a:ext cx="539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TSM</a:t>
            </a:r>
            <a:endParaRPr lang="tr-T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2" name="51 Oval">
            <a:hlinkClick r:id="" action="ppaction://noaction">
              <a:snd r:embed="rId25" name="RÜZGAR SÖYLÜYOR ŞİMDİ O YERLERDE(M.KÜRDİ).wav"/>
            </a:hlinkClick>
          </p:cNvPr>
          <p:cNvSpPr/>
          <p:nvPr/>
        </p:nvSpPr>
        <p:spPr>
          <a:xfrm>
            <a:off x="-252536" y="1556792"/>
            <a:ext cx="864096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9" name="38 Resim" descr="fft20_mf3834692.Jpe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0" y="-99392"/>
            <a:ext cx="9286047" cy="695739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Roys Toys - Jingle Bells (Mutlu Yıllar 2014) Yeni Yıl Şarkısı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5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8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4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0" grpId="0"/>
    </p:bldLst>
  </p:timing>
</p:sld>
</file>

<file path=ppt/theme/theme1.xml><?xml version="1.0" encoding="utf-8"?>
<a:theme xmlns:a="http://schemas.openxmlformats.org/drawingml/2006/main" name="2017-mutlu yıllar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 Klasi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2017-mutlu yıllar</Template>
  <TotalTime>13</TotalTime>
  <Words>26</Words>
  <Application>Microsoft Office PowerPoint</Application>
  <PresentationFormat>Ekran Gösterisi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2017-mutlu yıllar</vt:lpstr>
      <vt:lpstr>Slayt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subject>yeni yıl kutlaması</dc:subject>
  <dc:creator>m taşkın</dc:creator>
  <dc:description>mustaskin06@gmail.com</dc:description>
  <cp:lastModifiedBy>m taşkın</cp:lastModifiedBy>
  <cp:revision>2</cp:revision>
  <dcterms:created xsi:type="dcterms:W3CDTF">2016-12-30T09:21:42Z</dcterms:created>
  <dcterms:modified xsi:type="dcterms:W3CDTF">2016-12-30T09:35:31Z</dcterms:modified>
</cp:coreProperties>
</file>