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BvNznd1/IVkR8BgDaLy4w" hashData="JZ9BxkB+uX7yNzCcomMq30NTte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F0C6-AFD8-43A8-A768-FCBD7451B48B}" type="datetimeFigureOut">
              <a:rPr lang="tr-TR" smtClean="0"/>
              <a:pPr/>
              <a:t>13.03.2014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0A5B-ECAB-4BA7-8F09-5C8E4872CBE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7061230" cy="2857512"/>
          </a:xfrm>
          <a:prstGeom prst="rect">
            <a:avLst/>
          </a:prstGeom>
        </p:spPr>
      </p:pic>
    </p:spTree>
  </p:cSld>
  <p:clrMapOvr>
    <a:masterClrMapping/>
  </p:clrMapOvr>
  <p:transition advTm="1000">
    <p:newsflash/>
    <p:sndAc>
      <p:stSnd>
        <p:snd r:embed="rId2" name="At Their Father's Knee 1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0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4214842" cy="3071280"/>
          </a:xfrm>
          <a:prstGeom prst="rect">
            <a:avLst/>
          </a:prstGeom>
        </p:spPr>
      </p:pic>
      <p:pic>
        <p:nvPicPr>
          <p:cNvPr id="3" name="2 Resim" descr="Resim 010a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315982" cy="3071834"/>
          </a:xfrm>
          <a:prstGeom prst="rect">
            <a:avLst/>
          </a:prstGeom>
        </p:spPr>
      </p:pic>
      <p:pic>
        <p:nvPicPr>
          <p:cNvPr id="4" name="3 Resim" descr="Resim 011a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429000"/>
            <a:ext cx="4214842" cy="3234771"/>
          </a:xfrm>
          <a:prstGeom prst="rect">
            <a:avLst/>
          </a:prstGeom>
        </p:spPr>
      </p:pic>
      <p:pic>
        <p:nvPicPr>
          <p:cNvPr id="5" name="4 Resim" descr="Resim 011a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06" y="3429000"/>
            <a:ext cx="4357750" cy="3214710"/>
          </a:xfrm>
          <a:prstGeom prst="rect">
            <a:avLst/>
          </a:prstGeom>
        </p:spPr>
      </p:pic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2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5929354"/>
          </a:xfrm>
          <a:prstGeom prst="rect">
            <a:avLst/>
          </a:prstGeom>
          <a:ln w="63500" cmpd="sng">
            <a:solidFill>
              <a:schemeClr val="tx1">
                <a:lumMod val="85000"/>
              </a:schemeClr>
            </a:solidFill>
          </a:ln>
        </p:spPr>
      </p:pic>
      <p:pic>
        <p:nvPicPr>
          <p:cNvPr id="3" name="2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2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286280" cy="3214710"/>
          </a:xfrm>
          <a:prstGeom prst="rect">
            <a:avLst/>
          </a:prstGeom>
        </p:spPr>
      </p:pic>
      <p:pic>
        <p:nvPicPr>
          <p:cNvPr id="3" name="2 Resim" descr="Resim 014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42852"/>
            <a:ext cx="4300537" cy="3214710"/>
          </a:xfrm>
          <a:prstGeom prst="rect">
            <a:avLst/>
          </a:prstGeom>
        </p:spPr>
      </p:pic>
      <p:pic>
        <p:nvPicPr>
          <p:cNvPr id="4" name="3 Resim" descr="Resim 014a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500438"/>
            <a:ext cx="4302374" cy="3214710"/>
          </a:xfrm>
          <a:prstGeom prst="rect">
            <a:avLst/>
          </a:prstGeom>
        </p:spPr>
      </p:pic>
      <p:pic>
        <p:nvPicPr>
          <p:cNvPr id="5" name="4 Resim" descr="Resim 014a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3500438"/>
            <a:ext cx="4357718" cy="3214710"/>
          </a:xfrm>
          <a:prstGeom prst="rect">
            <a:avLst/>
          </a:prstGeom>
        </p:spPr>
      </p:pic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3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571480"/>
            <a:ext cx="8708852" cy="521497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000100" y="6072206"/>
            <a:ext cx="71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ANKARA KALESİ VE HİPODROMDA BİR GEÇİT RESMİ</a:t>
            </a:r>
            <a:endParaRPr lang="tr-TR" sz="1200" b="1" dirty="0"/>
          </a:p>
        </p:txBody>
      </p:sp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4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571480"/>
            <a:ext cx="8643998" cy="5357850"/>
          </a:xfrm>
          <a:prstGeom prst="rect">
            <a:avLst/>
          </a:prstGeom>
        </p:spPr>
      </p:pic>
      <p:pic>
        <p:nvPicPr>
          <p:cNvPr id="3" name="2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Resim 015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8453560" cy="544541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714480" y="6215082"/>
            <a:ext cx="6429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ANKARA GARI</a:t>
            </a:r>
            <a:endParaRPr lang="tr-TR" sz="1200" b="1" dirty="0"/>
          </a:p>
        </p:txBody>
      </p:sp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6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143404" cy="5468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2 Resim" descr="Resim 016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72340"/>
            <a:ext cx="3942782" cy="5471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Resim 017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4143404" cy="5019376"/>
          </a:xfrm>
          <a:prstGeom prst="rect">
            <a:avLst/>
          </a:prstGeom>
        </p:spPr>
      </p:pic>
      <p:pic>
        <p:nvPicPr>
          <p:cNvPr id="4" name="3 Resim" descr="Resim 017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1857364"/>
            <a:ext cx="4610298" cy="4592429"/>
          </a:xfrm>
          <a:prstGeom prst="rect">
            <a:avLst/>
          </a:prstGeom>
        </p:spPr>
      </p:pic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7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42852"/>
            <a:ext cx="4360030" cy="3214710"/>
          </a:xfrm>
          <a:prstGeom prst="rect">
            <a:avLst/>
          </a:prstGeom>
        </p:spPr>
      </p:pic>
      <p:pic>
        <p:nvPicPr>
          <p:cNvPr id="3" name="2 Resim" descr="Resim 018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4286280" cy="6182959"/>
          </a:xfrm>
          <a:prstGeom prst="rect">
            <a:avLst/>
          </a:prstGeom>
        </p:spPr>
      </p:pic>
      <p:pic>
        <p:nvPicPr>
          <p:cNvPr id="4" name="3 Resim" descr="Resim 018a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3500438"/>
            <a:ext cx="4357718" cy="3143272"/>
          </a:xfrm>
          <a:prstGeom prst="rect">
            <a:avLst/>
          </a:prstGeom>
        </p:spPr>
      </p:pic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8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19" y="142852"/>
            <a:ext cx="4090859" cy="3214710"/>
          </a:xfrm>
          <a:prstGeom prst="rect">
            <a:avLst/>
          </a:prstGeom>
        </p:spPr>
      </p:pic>
      <p:pic>
        <p:nvPicPr>
          <p:cNvPr id="4" name="3 Resim" descr="Resim 019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42852"/>
            <a:ext cx="4233752" cy="3214710"/>
          </a:xfrm>
          <a:prstGeom prst="rect">
            <a:avLst/>
          </a:prstGeom>
        </p:spPr>
      </p:pic>
      <p:pic>
        <p:nvPicPr>
          <p:cNvPr id="5" name="4 Resim" descr="Resim 019a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571876"/>
            <a:ext cx="4155598" cy="3143272"/>
          </a:xfrm>
          <a:prstGeom prst="rect">
            <a:avLst/>
          </a:prstGeom>
        </p:spPr>
      </p:pic>
      <p:pic>
        <p:nvPicPr>
          <p:cNvPr id="6" name="5 Resim" descr="Resim 019a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571876"/>
            <a:ext cx="4026675" cy="3143272"/>
          </a:xfrm>
          <a:prstGeom prst="rect">
            <a:avLst/>
          </a:prstGeom>
        </p:spPr>
      </p:pic>
      <p:pic>
        <p:nvPicPr>
          <p:cNvPr id="7" name="6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sim 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19" y="357166"/>
            <a:ext cx="4100541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dericizade 1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428604"/>
            <a:ext cx="3786214" cy="160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4643438" y="2071678"/>
            <a:ext cx="40005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1951 </a:t>
            </a:r>
            <a:r>
              <a:rPr lang="tr-TR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YILINDA</a:t>
            </a:r>
          </a:p>
          <a:p>
            <a:pPr algn="ctr"/>
            <a:r>
              <a:rPr lang="tr-TR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ÖRNEK ŞEHİR</a:t>
            </a:r>
            <a:endParaRPr lang="tr-TR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071802" y="3286124"/>
            <a:ext cx="57864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ANKARA</a:t>
            </a:r>
            <a:endParaRPr lang="tr-T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0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642918"/>
            <a:ext cx="404907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Resim 020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57166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Resim" descr="Resim 020a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0562" y="3429000"/>
            <a:ext cx="4357718" cy="294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Resim 021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3598164" cy="568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Resim" descr="Resim 021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85728"/>
            <a:ext cx="4424891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4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214842" cy="620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Resim 022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85728"/>
            <a:ext cx="4351111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2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61342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2a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6314" y="3429000"/>
            <a:ext cx="4071966" cy="3214710"/>
          </a:xfrm>
          <a:prstGeom prst="rect">
            <a:avLst/>
          </a:prstGeom>
        </p:spPr>
      </p:pic>
      <p:pic>
        <p:nvPicPr>
          <p:cNvPr id="3" name="2 Resim" descr="Resim 025a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429000"/>
            <a:ext cx="4143404" cy="3214686"/>
          </a:xfrm>
          <a:prstGeom prst="rect">
            <a:avLst/>
          </a:prstGeom>
        </p:spPr>
      </p:pic>
      <p:pic>
        <p:nvPicPr>
          <p:cNvPr id="4" name="3 Resim" descr="Resim 025a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6314" y="214290"/>
            <a:ext cx="4065024" cy="3071835"/>
          </a:xfrm>
          <a:prstGeom prst="rect">
            <a:avLst/>
          </a:prstGeom>
        </p:spPr>
      </p:pic>
      <p:pic>
        <p:nvPicPr>
          <p:cNvPr id="5" name="4 Resim" descr="Resim 025a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214290"/>
            <a:ext cx="4143404" cy="3071834"/>
          </a:xfrm>
          <a:prstGeom prst="rect">
            <a:avLst/>
          </a:prstGeom>
        </p:spPr>
      </p:pic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6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714776" cy="644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Resim 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43372" y="214290"/>
            <a:ext cx="4845405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6314" y="3571876"/>
            <a:ext cx="4211736" cy="3071834"/>
          </a:xfrm>
          <a:prstGeom prst="rect">
            <a:avLst/>
          </a:prstGeom>
        </p:spPr>
      </p:pic>
      <p:pic>
        <p:nvPicPr>
          <p:cNvPr id="3" name="2 Resim" descr="Resim 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571876"/>
            <a:ext cx="4429156" cy="3092574"/>
          </a:xfrm>
          <a:prstGeom prst="rect">
            <a:avLst/>
          </a:prstGeom>
        </p:spPr>
      </p:pic>
      <p:pic>
        <p:nvPicPr>
          <p:cNvPr id="4" name="3 Resim" descr="Resim 0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214290"/>
            <a:ext cx="4286280" cy="2857520"/>
          </a:xfrm>
          <a:prstGeom prst="rect">
            <a:avLst/>
          </a:prstGeom>
        </p:spPr>
      </p:pic>
      <p:pic>
        <p:nvPicPr>
          <p:cNvPr id="5" name="4 Resim" descr="Resim 0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214290"/>
            <a:ext cx="4321999" cy="2881333"/>
          </a:xfrm>
          <a:prstGeom prst="rect">
            <a:avLst/>
          </a:prstGeom>
        </p:spPr>
      </p:pic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Resim 027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97531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Resim 027a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00438"/>
            <a:ext cx="3929090" cy="293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Resim 026a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3500438"/>
            <a:ext cx="407196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Resim" descr="Resim 027a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214290"/>
            <a:ext cx="407629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66"/>
            <a:ext cx="866486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55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578788" cy="6858000"/>
          </a:xfrm>
          <a:prstGeom prst="rect">
            <a:avLst/>
          </a:prstGeom>
        </p:spPr>
      </p:pic>
      <p:pic>
        <p:nvPicPr>
          <p:cNvPr id="3" name="2 Resim" descr="AD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86512" y="4500570"/>
            <a:ext cx="2428892" cy="409500"/>
          </a:xfrm>
          <a:prstGeom prst="rect">
            <a:avLst/>
          </a:prstGeom>
        </p:spPr>
      </p:pic>
      <p:pic>
        <p:nvPicPr>
          <p:cNvPr id="4" name="3 Resim" descr="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3702" y="4143380"/>
            <a:ext cx="1571636" cy="485775"/>
          </a:xfrm>
          <a:prstGeom prst="rect">
            <a:avLst/>
          </a:prstGeom>
        </p:spPr>
      </p:pic>
      <p:pic>
        <p:nvPicPr>
          <p:cNvPr id="5" name="4 Resim" descr="dericizade 1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928670"/>
            <a:ext cx="3556523" cy="150317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01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357166"/>
            <a:ext cx="3434749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Resim" descr="Resim 001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285728"/>
            <a:ext cx="3380395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Metin kutusu"/>
          <p:cNvSpPr txBox="1"/>
          <p:nvPr/>
        </p:nvSpPr>
        <p:spPr>
          <a:xfrm>
            <a:off x="1000100" y="5929330"/>
            <a:ext cx="71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ULUS – HACIBAYRAM’ DA OGÜST TAPINAĞI</a:t>
            </a:r>
            <a:endParaRPr lang="tr-TR" sz="1200" b="1" dirty="0"/>
          </a:p>
        </p:txBody>
      </p:sp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Resim 003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428604"/>
            <a:ext cx="3665549" cy="550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1 Resim" descr="Resim 002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428604"/>
            <a:ext cx="3715642" cy="5500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Metin kutusu"/>
          <p:cNvSpPr txBox="1"/>
          <p:nvPr/>
        </p:nvSpPr>
        <p:spPr>
          <a:xfrm>
            <a:off x="500034" y="6215082"/>
            <a:ext cx="821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SÜMERBANK VE ZAFER MEYDANINDA ATATÜRK HEYKELLERİ</a:t>
            </a:r>
            <a:endParaRPr lang="tr-TR" sz="1200" b="1" dirty="0"/>
          </a:p>
        </p:txBody>
      </p:sp>
      <p:pic>
        <p:nvPicPr>
          <p:cNvPr id="5" name="4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04a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85786" y="285728"/>
            <a:ext cx="7500990" cy="5427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2 Metin kutusu"/>
          <p:cNvSpPr txBox="1"/>
          <p:nvPr/>
        </p:nvSpPr>
        <p:spPr>
          <a:xfrm>
            <a:off x="1000100" y="6286520"/>
            <a:ext cx="721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ÇUBUK BARAJI</a:t>
            </a:r>
            <a:endParaRPr lang="tr-TR" sz="1200" b="1" dirty="0"/>
          </a:p>
        </p:txBody>
      </p:sp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05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3525012" cy="533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Resim" descr="Resim 006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571480"/>
            <a:ext cx="3437055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571472" y="621508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ULUS JÜLYEN SÜTUNU</a:t>
            </a:r>
            <a:endParaRPr lang="tr-TR" sz="1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286380" y="621508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ULUS ZAFER ANITI</a:t>
            </a:r>
            <a:endParaRPr lang="tr-TR" sz="1200" b="1" dirty="0"/>
          </a:p>
        </p:txBody>
      </p:sp>
      <p:pic>
        <p:nvPicPr>
          <p:cNvPr id="6" name="5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0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56169" cy="5715040"/>
          </a:xfrm>
          <a:prstGeom prst="rect">
            <a:avLst/>
          </a:prstGeom>
          <a:ln w="50800" cmpd="thinThick">
            <a:solidFill>
              <a:schemeClr val="tx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1000100" y="6286520"/>
            <a:ext cx="71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KIZILAY – GÜVEN PARK</a:t>
            </a:r>
            <a:endParaRPr lang="tr-TR" sz="1200" b="1" dirty="0"/>
          </a:p>
        </p:txBody>
      </p:sp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08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42852"/>
            <a:ext cx="2214578" cy="3295982"/>
          </a:xfrm>
          <a:prstGeom prst="rect">
            <a:avLst/>
          </a:prstGeom>
        </p:spPr>
      </p:pic>
      <p:pic>
        <p:nvPicPr>
          <p:cNvPr id="3" name="2 Resim" descr="Resim 009a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500438"/>
            <a:ext cx="4010479" cy="3000396"/>
          </a:xfrm>
          <a:prstGeom prst="rect">
            <a:avLst/>
          </a:prstGeom>
        </p:spPr>
      </p:pic>
      <p:pic>
        <p:nvPicPr>
          <p:cNvPr id="4" name="3 Resim" descr="Resim 009a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00438"/>
            <a:ext cx="4357718" cy="3024178"/>
          </a:xfrm>
          <a:prstGeom prst="rect">
            <a:avLst/>
          </a:prstGeom>
        </p:spPr>
      </p:pic>
      <p:pic>
        <p:nvPicPr>
          <p:cNvPr id="5" name="4 Resim" descr="Resim 009a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142852"/>
            <a:ext cx="3985171" cy="322927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500166" y="6572272"/>
            <a:ext cx="678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ANADOLU MEDENİYETLERİ MÜZESİNDE  8-9 YY. HİTİT ESERLERİ</a:t>
            </a:r>
            <a:endParaRPr lang="tr-TR" sz="1200" b="1" dirty="0"/>
          </a:p>
        </p:txBody>
      </p:sp>
      <p:pic>
        <p:nvPicPr>
          <p:cNvPr id="7" name="6 Resim" descr="dericizade 2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11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3611880" cy="5065776"/>
          </a:xfrm>
          <a:prstGeom prst="rect">
            <a:avLst/>
          </a:prstGeom>
          <a:ln w="50800" cmpd="sng">
            <a:solidFill>
              <a:schemeClr val="tx1">
                <a:lumMod val="75000"/>
              </a:schemeClr>
            </a:solidFill>
          </a:ln>
        </p:spPr>
      </p:pic>
      <p:pic>
        <p:nvPicPr>
          <p:cNvPr id="3" name="2 Resim" descr="Resim 010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571480"/>
            <a:ext cx="3744374" cy="5072098"/>
          </a:xfrm>
          <a:prstGeom prst="rect">
            <a:avLst/>
          </a:prstGeom>
          <a:ln w="50800" cmpd="sng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3 Resim" descr="dericizade 2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882594" cy="357165"/>
          </a:xfrm>
          <a:prstGeom prst="rect">
            <a:avLst/>
          </a:prstGeom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</Words>
  <Application>Microsoft Office PowerPoint</Application>
  <PresentationFormat>Ekran Gösterisi (4:3)</PresentationFormat>
  <Paragraphs>12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taşkın</dc:creator>
  <cp:lastModifiedBy>mustafa taşkın</cp:lastModifiedBy>
  <cp:revision>18</cp:revision>
  <dcterms:created xsi:type="dcterms:W3CDTF">2014-03-12T21:11:16Z</dcterms:created>
  <dcterms:modified xsi:type="dcterms:W3CDTF">2014-03-13T12:51:17Z</dcterms:modified>
</cp:coreProperties>
</file>